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5" r:id="rId1"/>
  </p:sldMasterIdLst>
  <p:notesMasterIdLst>
    <p:notesMasterId r:id="rId24"/>
  </p:notesMasterIdLst>
  <p:sldIdLst>
    <p:sldId id="256" r:id="rId2"/>
    <p:sldId id="257" r:id="rId3"/>
    <p:sldId id="377" r:id="rId4"/>
    <p:sldId id="385" r:id="rId5"/>
    <p:sldId id="386" r:id="rId6"/>
    <p:sldId id="387" r:id="rId7"/>
    <p:sldId id="388" r:id="rId8"/>
    <p:sldId id="397" r:id="rId9"/>
    <p:sldId id="389" r:id="rId10"/>
    <p:sldId id="398" r:id="rId11"/>
    <p:sldId id="399" r:id="rId12"/>
    <p:sldId id="390" r:id="rId13"/>
    <p:sldId id="391" r:id="rId14"/>
    <p:sldId id="400" r:id="rId15"/>
    <p:sldId id="392" r:id="rId16"/>
    <p:sldId id="393" r:id="rId17"/>
    <p:sldId id="401" r:id="rId18"/>
    <p:sldId id="402" r:id="rId19"/>
    <p:sldId id="394" r:id="rId20"/>
    <p:sldId id="395" r:id="rId21"/>
    <p:sldId id="403" r:id="rId22"/>
    <p:sldId id="396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77347"/>
  </p:normalViewPr>
  <p:slideViewPr>
    <p:cSldViewPr snapToGrid="0" snapToObjects="1">
      <p:cViewPr varScale="1">
        <p:scale>
          <a:sx n="71" d="100"/>
          <a:sy n="71" d="100"/>
        </p:scale>
        <p:origin x="1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86109-47EF-5F42-99C0-2145CCDEA570}" type="doc">
      <dgm:prSet loTypeId="urn:microsoft.com/office/officeart/2005/8/layout/chevron2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kumimoji="1" lang="ja-JP" altLang="en-US"/>
        </a:p>
      </dgm:t>
    </dgm:pt>
    <dgm:pt modelId="{AF63BF69-3B37-B544-A0B0-308E7C006E08}">
      <dgm:prSet phldrT="[テキスト]"/>
      <dgm:spPr/>
      <dgm:t>
        <a:bodyPr/>
        <a:lstStyle/>
        <a:p>
          <a:r>
            <a:rPr kumimoji="1" lang="en-US" altLang="ja-JP" dirty="0"/>
            <a:t>STEP1</a:t>
          </a:r>
          <a:endParaRPr kumimoji="1" lang="ja-JP" altLang="en-US"/>
        </a:p>
      </dgm:t>
    </dgm:pt>
    <dgm:pt modelId="{2B0E87FE-1E3E-E140-9D20-7563D6E07FFC}" type="parTrans" cxnId="{CBC4664C-BBF9-C54B-AFF4-F45D35D3BE1C}">
      <dgm:prSet/>
      <dgm:spPr/>
      <dgm:t>
        <a:bodyPr/>
        <a:lstStyle/>
        <a:p>
          <a:endParaRPr kumimoji="1" lang="ja-JP" altLang="en-US"/>
        </a:p>
      </dgm:t>
    </dgm:pt>
    <dgm:pt modelId="{61C774C9-0540-1042-A5D4-6B79CCCC4142}" type="sibTrans" cxnId="{CBC4664C-BBF9-C54B-AFF4-F45D35D3BE1C}">
      <dgm:prSet/>
      <dgm:spPr/>
      <dgm:t>
        <a:bodyPr/>
        <a:lstStyle/>
        <a:p>
          <a:endParaRPr kumimoji="1" lang="ja-JP" altLang="en-US"/>
        </a:p>
      </dgm:t>
    </dgm:pt>
    <dgm:pt modelId="{E75A3F95-8583-3F49-84C5-1198F4E341B7}">
      <dgm:prSet phldrT="[テキスト]"/>
      <dgm:spPr/>
      <dgm:t>
        <a:bodyPr/>
        <a:lstStyle/>
        <a:p>
          <a:r>
            <a:rPr kumimoji="1" lang="en-US" altLang="ja-JP" dirty="0"/>
            <a:t>STEP</a:t>
          </a:r>
          <a:r>
            <a:rPr kumimoji="1" lang="ja-JP" altLang="en-US"/>
            <a:t>２</a:t>
          </a:r>
        </a:p>
      </dgm:t>
    </dgm:pt>
    <dgm:pt modelId="{3C860863-CAB9-9A40-9BD5-E04FED04F94A}" type="parTrans" cxnId="{F99E4D78-89BA-0A44-8312-4C86CCD9F473}">
      <dgm:prSet/>
      <dgm:spPr/>
      <dgm:t>
        <a:bodyPr/>
        <a:lstStyle/>
        <a:p>
          <a:endParaRPr kumimoji="1" lang="ja-JP" altLang="en-US"/>
        </a:p>
      </dgm:t>
    </dgm:pt>
    <dgm:pt modelId="{27EA0F52-915B-E64E-B571-1D1D55C1C2A9}" type="sibTrans" cxnId="{F99E4D78-89BA-0A44-8312-4C86CCD9F473}">
      <dgm:prSet/>
      <dgm:spPr/>
      <dgm:t>
        <a:bodyPr/>
        <a:lstStyle/>
        <a:p>
          <a:endParaRPr kumimoji="1" lang="ja-JP" altLang="en-US"/>
        </a:p>
      </dgm:t>
    </dgm:pt>
    <dgm:pt modelId="{92C997FB-8FFC-6C4E-8A13-638305524467}">
      <dgm:prSet phldrT="[テキスト]"/>
      <dgm:spPr/>
      <dgm:t>
        <a:bodyPr/>
        <a:lstStyle/>
        <a:p>
          <a:r>
            <a:rPr kumimoji="1" lang="en-US" altLang="ja-JP" dirty="0"/>
            <a:t>STEP</a:t>
          </a:r>
          <a:r>
            <a:rPr kumimoji="1" lang="ja-JP" altLang="en-US"/>
            <a:t>３</a:t>
          </a:r>
        </a:p>
      </dgm:t>
    </dgm:pt>
    <dgm:pt modelId="{BEB44C3B-B75B-134D-AA1B-046BFA36C188}" type="parTrans" cxnId="{91917D1E-B2A0-B64C-9A23-F54967F34C92}">
      <dgm:prSet/>
      <dgm:spPr/>
      <dgm:t>
        <a:bodyPr/>
        <a:lstStyle/>
        <a:p>
          <a:endParaRPr kumimoji="1" lang="ja-JP" altLang="en-US"/>
        </a:p>
      </dgm:t>
    </dgm:pt>
    <dgm:pt modelId="{1F456AC5-8F78-8347-8F1B-1D638EDA6FAE}" type="sibTrans" cxnId="{91917D1E-B2A0-B64C-9A23-F54967F34C92}">
      <dgm:prSet/>
      <dgm:spPr/>
      <dgm:t>
        <a:bodyPr/>
        <a:lstStyle/>
        <a:p>
          <a:endParaRPr kumimoji="1" lang="ja-JP" altLang="en-US"/>
        </a:p>
      </dgm:t>
    </dgm:pt>
    <dgm:pt modelId="{BE1B319F-09B2-F947-8634-126C3F12FF65}">
      <dgm:prSet phldrT="[テキスト]"/>
      <dgm:spPr/>
      <dgm:t>
        <a:bodyPr/>
        <a:lstStyle/>
        <a:p>
          <a:endParaRPr kumimoji="1" lang="ja-JP" altLang="en-US"/>
        </a:p>
      </dgm:t>
    </dgm:pt>
    <dgm:pt modelId="{4E8153EA-4898-9A4E-8535-C9D3DD866F41}" type="parTrans" cxnId="{26004191-8F23-DE4A-8DEC-9E2568ED3896}">
      <dgm:prSet/>
      <dgm:spPr/>
      <dgm:t>
        <a:bodyPr/>
        <a:lstStyle/>
        <a:p>
          <a:endParaRPr kumimoji="1" lang="ja-JP" altLang="en-US"/>
        </a:p>
      </dgm:t>
    </dgm:pt>
    <dgm:pt modelId="{A07114F2-115A-6146-9A87-F1A65CDA6EBD}" type="sibTrans" cxnId="{26004191-8F23-DE4A-8DEC-9E2568ED3896}">
      <dgm:prSet/>
      <dgm:spPr/>
      <dgm:t>
        <a:bodyPr/>
        <a:lstStyle/>
        <a:p>
          <a:endParaRPr kumimoji="1" lang="ja-JP" altLang="en-US"/>
        </a:p>
      </dgm:t>
    </dgm:pt>
    <dgm:pt modelId="{D2A53083-A20D-0E43-BD12-D18EEFBDC795}">
      <dgm:prSet phldrT="[テキスト]"/>
      <dgm:spPr/>
      <dgm:t>
        <a:bodyPr/>
        <a:lstStyle/>
        <a:p>
          <a:r>
            <a:rPr kumimoji="1" lang="en-US" altLang="ja-JP" dirty="0"/>
            <a:t>STEP</a:t>
          </a:r>
          <a:r>
            <a:rPr kumimoji="1" lang="ja-JP" altLang="en-US"/>
            <a:t>４</a:t>
          </a:r>
        </a:p>
      </dgm:t>
    </dgm:pt>
    <dgm:pt modelId="{92AFF043-A1BF-DE4C-BA13-74310424ADE4}" type="parTrans" cxnId="{ECDDAC7B-81B3-0D42-8A9C-7924D7D48738}">
      <dgm:prSet/>
      <dgm:spPr/>
      <dgm:t>
        <a:bodyPr/>
        <a:lstStyle/>
        <a:p>
          <a:endParaRPr kumimoji="1" lang="ja-JP" altLang="en-US"/>
        </a:p>
      </dgm:t>
    </dgm:pt>
    <dgm:pt modelId="{9E5FCC81-EA1E-E64D-A66A-F3DBF5C3EE0A}" type="sibTrans" cxnId="{ECDDAC7B-81B3-0D42-8A9C-7924D7D48738}">
      <dgm:prSet/>
      <dgm:spPr/>
      <dgm:t>
        <a:bodyPr/>
        <a:lstStyle/>
        <a:p>
          <a:endParaRPr kumimoji="1" lang="ja-JP" altLang="en-US"/>
        </a:p>
      </dgm:t>
    </dgm:pt>
    <dgm:pt modelId="{EC6C99A5-BE9E-D94A-BBE0-2B39BC71C1E7}">
      <dgm:prSet phldrT="[テキスト]"/>
      <dgm:spPr/>
      <dgm:t>
        <a:bodyPr/>
        <a:lstStyle/>
        <a:p>
          <a:endParaRPr kumimoji="1" lang="ja-JP" altLang="en-US"/>
        </a:p>
      </dgm:t>
    </dgm:pt>
    <dgm:pt modelId="{EA946E3F-9314-964E-851E-9D92851AC8D6}" type="parTrans" cxnId="{EB4CEF15-545D-D949-97B7-C19BFDC9D10F}">
      <dgm:prSet/>
      <dgm:spPr/>
      <dgm:t>
        <a:bodyPr/>
        <a:lstStyle/>
        <a:p>
          <a:endParaRPr kumimoji="1" lang="ja-JP" altLang="en-US"/>
        </a:p>
      </dgm:t>
    </dgm:pt>
    <dgm:pt modelId="{CD07FC84-238D-1E4A-86EA-C4C7180C88AE}" type="sibTrans" cxnId="{EB4CEF15-545D-D949-97B7-C19BFDC9D10F}">
      <dgm:prSet/>
      <dgm:spPr/>
      <dgm:t>
        <a:bodyPr/>
        <a:lstStyle/>
        <a:p>
          <a:endParaRPr kumimoji="1" lang="ja-JP" altLang="en-US"/>
        </a:p>
      </dgm:t>
    </dgm:pt>
    <dgm:pt modelId="{7BDD4741-5ADB-254D-A9B6-76F964E6EB5C}">
      <dgm:prSet/>
      <dgm:spPr/>
      <dgm:t>
        <a:bodyPr/>
        <a:lstStyle/>
        <a:p>
          <a:endParaRPr kumimoji="1" lang="ja-JP" altLang="en-US"/>
        </a:p>
      </dgm:t>
    </dgm:pt>
    <dgm:pt modelId="{57AD2711-BE68-404C-81DA-EE1B6376BC5E}" type="parTrans" cxnId="{CE0D5222-092F-724E-BC15-9B8CEEBAC6E3}">
      <dgm:prSet/>
      <dgm:spPr/>
      <dgm:t>
        <a:bodyPr/>
        <a:lstStyle/>
        <a:p>
          <a:endParaRPr kumimoji="1" lang="ja-JP" altLang="en-US"/>
        </a:p>
      </dgm:t>
    </dgm:pt>
    <dgm:pt modelId="{8CDFF48E-37E5-274A-8D02-E447551250AA}" type="sibTrans" cxnId="{CE0D5222-092F-724E-BC15-9B8CEEBAC6E3}">
      <dgm:prSet/>
      <dgm:spPr/>
      <dgm:t>
        <a:bodyPr/>
        <a:lstStyle/>
        <a:p>
          <a:endParaRPr kumimoji="1" lang="ja-JP" altLang="en-US"/>
        </a:p>
      </dgm:t>
    </dgm:pt>
    <dgm:pt modelId="{F712E9C1-69A3-D448-8BCD-12E49279D405}" type="pres">
      <dgm:prSet presAssocID="{93A86109-47EF-5F42-99C0-2145CCDEA570}" presName="linearFlow" presStyleCnt="0">
        <dgm:presLayoutVars>
          <dgm:dir/>
          <dgm:animLvl val="lvl"/>
          <dgm:resizeHandles val="exact"/>
        </dgm:presLayoutVars>
      </dgm:prSet>
      <dgm:spPr/>
    </dgm:pt>
    <dgm:pt modelId="{7312CCCF-0954-FF40-AAA8-2687165A5E4B}" type="pres">
      <dgm:prSet presAssocID="{AF63BF69-3B37-B544-A0B0-308E7C006E08}" presName="composite" presStyleCnt="0"/>
      <dgm:spPr/>
    </dgm:pt>
    <dgm:pt modelId="{55937005-6536-844D-90E7-FFC845B2EA2A}" type="pres">
      <dgm:prSet presAssocID="{AF63BF69-3B37-B544-A0B0-308E7C006E0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5E8D2AB5-5C2A-0C4D-9DFB-84168BCE7887}" type="pres">
      <dgm:prSet presAssocID="{AF63BF69-3B37-B544-A0B0-308E7C006E08}" presName="descendantText" presStyleLbl="alignAcc1" presStyleIdx="0" presStyleCnt="4">
        <dgm:presLayoutVars>
          <dgm:bulletEnabled val="1"/>
        </dgm:presLayoutVars>
      </dgm:prSet>
      <dgm:spPr/>
    </dgm:pt>
    <dgm:pt modelId="{9719696C-3304-144A-A0CC-D012CF153976}" type="pres">
      <dgm:prSet presAssocID="{61C774C9-0540-1042-A5D4-6B79CCCC4142}" presName="sp" presStyleCnt="0"/>
      <dgm:spPr/>
    </dgm:pt>
    <dgm:pt modelId="{3F80EFE3-B33B-1441-8E5F-462D3214DE52}" type="pres">
      <dgm:prSet presAssocID="{E75A3F95-8583-3F49-84C5-1198F4E341B7}" presName="composite" presStyleCnt="0"/>
      <dgm:spPr/>
    </dgm:pt>
    <dgm:pt modelId="{CB4AE483-37E6-254C-8FAD-447DD7193102}" type="pres">
      <dgm:prSet presAssocID="{E75A3F95-8583-3F49-84C5-1198F4E341B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E8C7159-F1FA-5448-81DE-0ED67BBAFAB7}" type="pres">
      <dgm:prSet presAssocID="{E75A3F95-8583-3F49-84C5-1198F4E341B7}" presName="descendantText" presStyleLbl="alignAcc1" presStyleIdx="1" presStyleCnt="4">
        <dgm:presLayoutVars>
          <dgm:bulletEnabled val="1"/>
        </dgm:presLayoutVars>
      </dgm:prSet>
      <dgm:spPr/>
    </dgm:pt>
    <dgm:pt modelId="{55FD1CE1-76CA-6448-8074-CAF634620F2E}" type="pres">
      <dgm:prSet presAssocID="{27EA0F52-915B-E64E-B571-1D1D55C1C2A9}" presName="sp" presStyleCnt="0"/>
      <dgm:spPr/>
    </dgm:pt>
    <dgm:pt modelId="{AF8D47DB-CBF0-194F-9F1F-F421152EA0A0}" type="pres">
      <dgm:prSet presAssocID="{92C997FB-8FFC-6C4E-8A13-638305524467}" presName="composite" presStyleCnt="0"/>
      <dgm:spPr/>
    </dgm:pt>
    <dgm:pt modelId="{ED6FBEED-D51A-1147-AA77-DDDE3B75A4A6}" type="pres">
      <dgm:prSet presAssocID="{92C997FB-8FFC-6C4E-8A13-63830552446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EE2E0FA-2380-8243-8BDD-A788C61EB0E2}" type="pres">
      <dgm:prSet presAssocID="{92C997FB-8FFC-6C4E-8A13-638305524467}" presName="descendantText" presStyleLbl="alignAcc1" presStyleIdx="2" presStyleCnt="4">
        <dgm:presLayoutVars>
          <dgm:bulletEnabled val="1"/>
        </dgm:presLayoutVars>
      </dgm:prSet>
      <dgm:spPr/>
    </dgm:pt>
    <dgm:pt modelId="{F42AC5EB-2E8C-B14E-911B-ED12346ADBA6}" type="pres">
      <dgm:prSet presAssocID="{1F456AC5-8F78-8347-8F1B-1D638EDA6FAE}" presName="sp" presStyleCnt="0"/>
      <dgm:spPr/>
    </dgm:pt>
    <dgm:pt modelId="{F3EF182B-DDB7-7244-ACB2-667605641063}" type="pres">
      <dgm:prSet presAssocID="{D2A53083-A20D-0E43-BD12-D18EEFBDC795}" presName="composite" presStyleCnt="0"/>
      <dgm:spPr/>
    </dgm:pt>
    <dgm:pt modelId="{AA19D0EE-14E7-4C4A-BA8E-B9CD6047C058}" type="pres">
      <dgm:prSet presAssocID="{D2A53083-A20D-0E43-BD12-D18EEFBDC79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F2FAFDF-6FAD-0343-9389-6D26FB3B5167}" type="pres">
      <dgm:prSet presAssocID="{D2A53083-A20D-0E43-BD12-D18EEFBDC79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E63C104-CADC-1D46-B674-6EA106AB6237}" type="presOf" srcId="{93A86109-47EF-5F42-99C0-2145CCDEA570}" destId="{F712E9C1-69A3-D448-8BCD-12E49279D405}" srcOrd="0" destOrd="0" presId="urn:microsoft.com/office/officeart/2005/8/layout/chevron2"/>
    <dgm:cxn modelId="{EB4CEF15-545D-D949-97B7-C19BFDC9D10F}" srcId="{D2A53083-A20D-0E43-BD12-D18EEFBDC795}" destId="{EC6C99A5-BE9E-D94A-BBE0-2B39BC71C1E7}" srcOrd="0" destOrd="0" parTransId="{EA946E3F-9314-964E-851E-9D92851AC8D6}" sibTransId="{CD07FC84-238D-1E4A-86EA-C4C7180C88AE}"/>
    <dgm:cxn modelId="{91917D1E-B2A0-B64C-9A23-F54967F34C92}" srcId="{93A86109-47EF-5F42-99C0-2145CCDEA570}" destId="{92C997FB-8FFC-6C4E-8A13-638305524467}" srcOrd="2" destOrd="0" parTransId="{BEB44C3B-B75B-134D-AA1B-046BFA36C188}" sibTransId="{1F456AC5-8F78-8347-8F1B-1D638EDA6FAE}"/>
    <dgm:cxn modelId="{CE0D5222-092F-724E-BC15-9B8CEEBAC6E3}" srcId="{E75A3F95-8583-3F49-84C5-1198F4E341B7}" destId="{7BDD4741-5ADB-254D-A9B6-76F964E6EB5C}" srcOrd="0" destOrd="0" parTransId="{57AD2711-BE68-404C-81DA-EE1B6376BC5E}" sibTransId="{8CDFF48E-37E5-274A-8D02-E447551250AA}"/>
    <dgm:cxn modelId="{CBC4664C-BBF9-C54B-AFF4-F45D35D3BE1C}" srcId="{93A86109-47EF-5F42-99C0-2145CCDEA570}" destId="{AF63BF69-3B37-B544-A0B0-308E7C006E08}" srcOrd="0" destOrd="0" parTransId="{2B0E87FE-1E3E-E140-9D20-7563D6E07FFC}" sibTransId="{61C774C9-0540-1042-A5D4-6B79CCCC4142}"/>
    <dgm:cxn modelId="{2E4F2D60-3945-4246-93AE-0D14294B111D}" type="presOf" srcId="{92C997FB-8FFC-6C4E-8A13-638305524467}" destId="{ED6FBEED-D51A-1147-AA77-DDDE3B75A4A6}" srcOrd="0" destOrd="0" presId="urn:microsoft.com/office/officeart/2005/8/layout/chevron2"/>
    <dgm:cxn modelId="{F99E4D78-89BA-0A44-8312-4C86CCD9F473}" srcId="{93A86109-47EF-5F42-99C0-2145CCDEA570}" destId="{E75A3F95-8583-3F49-84C5-1198F4E341B7}" srcOrd="1" destOrd="0" parTransId="{3C860863-CAB9-9A40-9BD5-E04FED04F94A}" sibTransId="{27EA0F52-915B-E64E-B571-1D1D55C1C2A9}"/>
    <dgm:cxn modelId="{30F01B7A-4E24-C248-BD27-1B8D9E5D31F9}" type="presOf" srcId="{EC6C99A5-BE9E-D94A-BBE0-2B39BC71C1E7}" destId="{FF2FAFDF-6FAD-0343-9389-6D26FB3B5167}" srcOrd="0" destOrd="0" presId="urn:microsoft.com/office/officeart/2005/8/layout/chevron2"/>
    <dgm:cxn modelId="{ECDDAC7B-81B3-0D42-8A9C-7924D7D48738}" srcId="{93A86109-47EF-5F42-99C0-2145CCDEA570}" destId="{D2A53083-A20D-0E43-BD12-D18EEFBDC795}" srcOrd="3" destOrd="0" parTransId="{92AFF043-A1BF-DE4C-BA13-74310424ADE4}" sibTransId="{9E5FCC81-EA1E-E64D-A66A-F3DBF5C3EE0A}"/>
    <dgm:cxn modelId="{26004191-8F23-DE4A-8DEC-9E2568ED3896}" srcId="{92C997FB-8FFC-6C4E-8A13-638305524467}" destId="{BE1B319F-09B2-F947-8634-126C3F12FF65}" srcOrd="0" destOrd="0" parTransId="{4E8153EA-4898-9A4E-8535-C9D3DD866F41}" sibTransId="{A07114F2-115A-6146-9A87-F1A65CDA6EBD}"/>
    <dgm:cxn modelId="{2EC31F95-7C60-2D46-9924-E50557A5C00E}" type="presOf" srcId="{BE1B319F-09B2-F947-8634-126C3F12FF65}" destId="{4EE2E0FA-2380-8243-8BDD-A788C61EB0E2}" srcOrd="0" destOrd="0" presId="urn:microsoft.com/office/officeart/2005/8/layout/chevron2"/>
    <dgm:cxn modelId="{C3A14CA5-433A-344D-8903-0641FF09854E}" type="presOf" srcId="{7BDD4741-5ADB-254D-A9B6-76F964E6EB5C}" destId="{5E8C7159-F1FA-5448-81DE-0ED67BBAFAB7}" srcOrd="0" destOrd="0" presId="urn:microsoft.com/office/officeart/2005/8/layout/chevron2"/>
    <dgm:cxn modelId="{D4BB8AB2-0BB8-8547-886C-41D7E3658C36}" type="presOf" srcId="{AF63BF69-3B37-B544-A0B0-308E7C006E08}" destId="{55937005-6536-844D-90E7-FFC845B2EA2A}" srcOrd="0" destOrd="0" presId="urn:microsoft.com/office/officeart/2005/8/layout/chevron2"/>
    <dgm:cxn modelId="{AEF00BC5-BCE0-E149-80B1-F0104CA2952E}" type="presOf" srcId="{E75A3F95-8583-3F49-84C5-1198F4E341B7}" destId="{CB4AE483-37E6-254C-8FAD-447DD7193102}" srcOrd="0" destOrd="0" presId="urn:microsoft.com/office/officeart/2005/8/layout/chevron2"/>
    <dgm:cxn modelId="{D61474F1-1FB9-BE4C-BFCB-E9C7EB469C09}" type="presOf" srcId="{D2A53083-A20D-0E43-BD12-D18EEFBDC795}" destId="{AA19D0EE-14E7-4C4A-BA8E-B9CD6047C058}" srcOrd="0" destOrd="0" presId="urn:microsoft.com/office/officeart/2005/8/layout/chevron2"/>
    <dgm:cxn modelId="{0A1DA98B-7D6F-2D4D-B172-3D5391E91C45}" type="presParOf" srcId="{F712E9C1-69A3-D448-8BCD-12E49279D405}" destId="{7312CCCF-0954-FF40-AAA8-2687165A5E4B}" srcOrd="0" destOrd="0" presId="urn:microsoft.com/office/officeart/2005/8/layout/chevron2"/>
    <dgm:cxn modelId="{74D8604E-C10E-C249-9198-5ADFEC3255D1}" type="presParOf" srcId="{7312CCCF-0954-FF40-AAA8-2687165A5E4B}" destId="{55937005-6536-844D-90E7-FFC845B2EA2A}" srcOrd="0" destOrd="0" presId="urn:microsoft.com/office/officeart/2005/8/layout/chevron2"/>
    <dgm:cxn modelId="{E3E48EE5-7D91-4A47-8D1F-3108A42F33DC}" type="presParOf" srcId="{7312CCCF-0954-FF40-AAA8-2687165A5E4B}" destId="{5E8D2AB5-5C2A-0C4D-9DFB-84168BCE7887}" srcOrd="1" destOrd="0" presId="urn:microsoft.com/office/officeart/2005/8/layout/chevron2"/>
    <dgm:cxn modelId="{68024D8F-C5FF-484B-8C56-01FDC489879C}" type="presParOf" srcId="{F712E9C1-69A3-D448-8BCD-12E49279D405}" destId="{9719696C-3304-144A-A0CC-D012CF153976}" srcOrd="1" destOrd="0" presId="urn:microsoft.com/office/officeart/2005/8/layout/chevron2"/>
    <dgm:cxn modelId="{988A12BC-C742-7748-BA62-CC6B43E6A5D4}" type="presParOf" srcId="{F712E9C1-69A3-D448-8BCD-12E49279D405}" destId="{3F80EFE3-B33B-1441-8E5F-462D3214DE52}" srcOrd="2" destOrd="0" presId="urn:microsoft.com/office/officeart/2005/8/layout/chevron2"/>
    <dgm:cxn modelId="{DB630721-20B9-4340-ADD1-BE2B4CF9E838}" type="presParOf" srcId="{3F80EFE3-B33B-1441-8E5F-462D3214DE52}" destId="{CB4AE483-37E6-254C-8FAD-447DD7193102}" srcOrd="0" destOrd="0" presId="urn:microsoft.com/office/officeart/2005/8/layout/chevron2"/>
    <dgm:cxn modelId="{80C57389-BE80-0749-95CF-8E801F813408}" type="presParOf" srcId="{3F80EFE3-B33B-1441-8E5F-462D3214DE52}" destId="{5E8C7159-F1FA-5448-81DE-0ED67BBAFAB7}" srcOrd="1" destOrd="0" presId="urn:microsoft.com/office/officeart/2005/8/layout/chevron2"/>
    <dgm:cxn modelId="{9F8B9B76-6226-7B44-A3C0-1A862913A811}" type="presParOf" srcId="{F712E9C1-69A3-D448-8BCD-12E49279D405}" destId="{55FD1CE1-76CA-6448-8074-CAF634620F2E}" srcOrd="3" destOrd="0" presId="urn:microsoft.com/office/officeart/2005/8/layout/chevron2"/>
    <dgm:cxn modelId="{E7D2ED49-E520-144C-9978-C8E1A919C4CE}" type="presParOf" srcId="{F712E9C1-69A3-D448-8BCD-12E49279D405}" destId="{AF8D47DB-CBF0-194F-9F1F-F421152EA0A0}" srcOrd="4" destOrd="0" presId="urn:microsoft.com/office/officeart/2005/8/layout/chevron2"/>
    <dgm:cxn modelId="{5D1A2EE7-3196-7144-BE3D-EA681D86F73F}" type="presParOf" srcId="{AF8D47DB-CBF0-194F-9F1F-F421152EA0A0}" destId="{ED6FBEED-D51A-1147-AA77-DDDE3B75A4A6}" srcOrd="0" destOrd="0" presId="urn:microsoft.com/office/officeart/2005/8/layout/chevron2"/>
    <dgm:cxn modelId="{DE1E3CC0-E0E7-324B-8273-FD65434C8286}" type="presParOf" srcId="{AF8D47DB-CBF0-194F-9F1F-F421152EA0A0}" destId="{4EE2E0FA-2380-8243-8BDD-A788C61EB0E2}" srcOrd="1" destOrd="0" presId="urn:microsoft.com/office/officeart/2005/8/layout/chevron2"/>
    <dgm:cxn modelId="{9D663EBB-6DCB-194E-9DD7-D93E0231A107}" type="presParOf" srcId="{F712E9C1-69A3-D448-8BCD-12E49279D405}" destId="{F42AC5EB-2E8C-B14E-911B-ED12346ADBA6}" srcOrd="5" destOrd="0" presId="urn:microsoft.com/office/officeart/2005/8/layout/chevron2"/>
    <dgm:cxn modelId="{B672B540-B34E-824C-80F9-0891603C4164}" type="presParOf" srcId="{F712E9C1-69A3-D448-8BCD-12E49279D405}" destId="{F3EF182B-DDB7-7244-ACB2-667605641063}" srcOrd="6" destOrd="0" presId="urn:microsoft.com/office/officeart/2005/8/layout/chevron2"/>
    <dgm:cxn modelId="{C5A27D4C-473F-6245-96BC-5238BB856B4E}" type="presParOf" srcId="{F3EF182B-DDB7-7244-ACB2-667605641063}" destId="{AA19D0EE-14E7-4C4A-BA8E-B9CD6047C058}" srcOrd="0" destOrd="0" presId="urn:microsoft.com/office/officeart/2005/8/layout/chevron2"/>
    <dgm:cxn modelId="{EB129B7C-2FEB-CF47-A9F0-66A110E4AD80}" type="presParOf" srcId="{F3EF182B-DDB7-7244-ACB2-667605641063}" destId="{FF2FAFDF-6FAD-0343-9389-6D26FB3B51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A86109-47EF-5F42-99C0-2145CCDEA570}" type="doc">
      <dgm:prSet loTypeId="urn:microsoft.com/office/officeart/2005/8/layout/chevron2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kumimoji="1" lang="ja-JP" altLang="en-US"/>
        </a:p>
      </dgm:t>
    </dgm:pt>
    <dgm:pt modelId="{AF63BF69-3B37-B544-A0B0-308E7C006E08}">
      <dgm:prSet phldrT="[テキスト]"/>
      <dgm:spPr/>
      <dgm:t>
        <a:bodyPr/>
        <a:lstStyle/>
        <a:p>
          <a:r>
            <a:rPr kumimoji="1" lang="en-US" altLang="ja-JP" dirty="0"/>
            <a:t>STEP1</a:t>
          </a:r>
          <a:endParaRPr kumimoji="1" lang="ja-JP" altLang="en-US"/>
        </a:p>
      </dgm:t>
    </dgm:pt>
    <dgm:pt modelId="{2B0E87FE-1E3E-E140-9D20-7563D6E07FFC}" type="parTrans" cxnId="{CBC4664C-BBF9-C54B-AFF4-F45D35D3BE1C}">
      <dgm:prSet/>
      <dgm:spPr/>
      <dgm:t>
        <a:bodyPr/>
        <a:lstStyle/>
        <a:p>
          <a:endParaRPr kumimoji="1" lang="ja-JP" altLang="en-US"/>
        </a:p>
      </dgm:t>
    </dgm:pt>
    <dgm:pt modelId="{61C774C9-0540-1042-A5D4-6B79CCCC4142}" type="sibTrans" cxnId="{CBC4664C-BBF9-C54B-AFF4-F45D35D3BE1C}">
      <dgm:prSet/>
      <dgm:spPr/>
      <dgm:t>
        <a:bodyPr/>
        <a:lstStyle/>
        <a:p>
          <a:endParaRPr kumimoji="1" lang="ja-JP" altLang="en-US"/>
        </a:p>
      </dgm:t>
    </dgm:pt>
    <dgm:pt modelId="{73FF6BAA-A938-2F41-AF95-12638C0EF94F}">
      <dgm:prSet phldrT="[テキスト]"/>
      <dgm:spPr/>
      <dgm:t>
        <a:bodyPr/>
        <a:lstStyle/>
        <a:p>
          <a:r>
            <a:rPr kumimoji="1" lang="en-US" altLang="ja-JP" dirty="0"/>
            <a:t>QSC</a:t>
          </a:r>
          <a:r>
            <a:rPr kumimoji="1" lang="ja-JP" altLang="en-US"/>
            <a:t>、数値から問題点を見つける</a:t>
          </a:r>
        </a:p>
      </dgm:t>
    </dgm:pt>
    <dgm:pt modelId="{97AAB013-E832-8A44-972B-83B2DFD6E4AE}" type="parTrans" cxnId="{09887167-6C09-3B49-8D4F-2D459E767700}">
      <dgm:prSet/>
      <dgm:spPr/>
      <dgm:t>
        <a:bodyPr/>
        <a:lstStyle/>
        <a:p>
          <a:endParaRPr kumimoji="1" lang="ja-JP" altLang="en-US"/>
        </a:p>
      </dgm:t>
    </dgm:pt>
    <dgm:pt modelId="{6E7D2C3E-C75E-1B46-8602-E0B7257587C9}" type="sibTrans" cxnId="{09887167-6C09-3B49-8D4F-2D459E767700}">
      <dgm:prSet/>
      <dgm:spPr/>
      <dgm:t>
        <a:bodyPr/>
        <a:lstStyle/>
        <a:p>
          <a:endParaRPr kumimoji="1" lang="ja-JP" altLang="en-US"/>
        </a:p>
      </dgm:t>
    </dgm:pt>
    <dgm:pt modelId="{E75A3F95-8583-3F49-84C5-1198F4E341B7}">
      <dgm:prSet phldrT="[テキスト]"/>
      <dgm:spPr/>
      <dgm:t>
        <a:bodyPr/>
        <a:lstStyle/>
        <a:p>
          <a:r>
            <a:rPr kumimoji="1" lang="en-US" altLang="ja-JP" dirty="0"/>
            <a:t>STEP</a:t>
          </a:r>
          <a:r>
            <a:rPr kumimoji="1" lang="ja-JP" altLang="en-US"/>
            <a:t>２</a:t>
          </a:r>
        </a:p>
      </dgm:t>
    </dgm:pt>
    <dgm:pt modelId="{3C860863-CAB9-9A40-9BD5-E04FED04F94A}" type="parTrans" cxnId="{F99E4D78-89BA-0A44-8312-4C86CCD9F473}">
      <dgm:prSet/>
      <dgm:spPr/>
      <dgm:t>
        <a:bodyPr/>
        <a:lstStyle/>
        <a:p>
          <a:endParaRPr kumimoji="1" lang="ja-JP" altLang="en-US"/>
        </a:p>
      </dgm:t>
    </dgm:pt>
    <dgm:pt modelId="{27EA0F52-915B-E64E-B571-1D1D55C1C2A9}" type="sibTrans" cxnId="{F99E4D78-89BA-0A44-8312-4C86CCD9F473}">
      <dgm:prSet/>
      <dgm:spPr/>
      <dgm:t>
        <a:bodyPr/>
        <a:lstStyle/>
        <a:p>
          <a:endParaRPr kumimoji="1" lang="ja-JP" altLang="en-US"/>
        </a:p>
      </dgm:t>
    </dgm:pt>
    <dgm:pt modelId="{92C997FB-8FFC-6C4E-8A13-638305524467}">
      <dgm:prSet phldrT="[テキスト]"/>
      <dgm:spPr/>
      <dgm:t>
        <a:bodyPr/>
        <a:lstStyle/>
        <a:p>
          <a:r>
            <a:rPr kumimoji="1" lang="en-US" altLang="ja-JP" dirty="0"/>
            <a:t>STEP</a:t>
          </a:r>
          <a:r>
            <a:rPr kumimoji="1" lang="ja-JP" altLang="en-US"/>
            <a:t>３</a:t>
          </a:r>
        </a:p>
      </dgm:t>
    </dgm:pt>
    <dgm:pt modelId="{BEB44C3B-B75B-134D-AA1B-046BFA36C188}" type="parTrans" cxnId="{91917D1E-B2A0-B64C-9A23-F54967F34C92}">
      <dgm:prSet/>
      <dgm:spPr/>
      <dgm:t>
        <a:bodyPr/>
        <a:lstStyle/>
        <a:p>
          <a:endParaRPr kumimoji="1" lang="ja-JP" altLang="en-US"/>
        </a:p>
      </dgm:t>
    </dgm:pt>
    <dgm:pt modelId="{1F456AC5-8F78-8347-8F1B-1D638EDA6FAE}" type="sibTrans" cxnId="{91917D1E-B2A0-B64C-9A23-F54967F34C92}">
      <dgm:prSet/>
      <dgm:spPr/>
      <dgm:t>
        <a:bodyPr/>
        <a:lstStyle/>
        <a:p>
          <a:endParaRPr kumimoji="1" lang="ja-JP" altLang="en-US"/>
        </a:p>
      </dgm:t>
    </dgm:pt>
    <dgm:pt modelId="{BE1B319F-09B2-F947-8634-126C3F12FF65}">
      <dgm:prSet phldrT="[テキスト]"/>
      <dgm:spPr/>
      <dgm:t>
        <a:bodyPr/>
        <a:lstStyle/>
        <a:p>
          <a:r>
            <a:rPr kumimoji="1" lang="ja-JP" altLang="en-US"/>
            <a:t>周知させ改善行動を実施する</a:t>
          </a:r>
        </a:p>
      </dgm:t>
    </dgm:pt>
    <dgm:pt modelId="{4E8153EA-4898-9A4E-8535-C9D3DD866F41}" type="parTrans" cxnId="{26004191-8F23-DE4A-8DEC-9E2568ED3896}">
      <dgm:prSet/>
      <dgm:spPr/>
      <dgm:t>
        <a:bodyPr/>
        <a:lstStyle/>
        <a:p>
          <a:endParaRPr kumimoji="1" lang="ja-JP" altLang="en-US"/>
        </a:p>
      </dgm:t>
    </dgm:pt>
    <dgm:pt modelId="{A07114F2-115A-6146-9A87-F1A65CDA6EBD}" type="sibTrans" cxnId="{26004191-8F23-DE4A-8DEC-9E2568ED3896}">
      <dgm:prSet/>
      <dgm:spPr/>
      <dgm:t>
        <a:bodyPr/>
        <a:lstStyle/>
        <a:p>
          <a:endParaRPr kumimoji="1" lang="ja-JP" altLang="en-US"/>
        </a:p>
      </dgm:t>
    </dgm:pt>
    <dgm:pt modelId="{D2A53083-A20D-0E43-BD12-D18EEFBDC795}">
      <dgm:prSet phldrT="[テキスト]"/>
      <dgm:spPr/>
      <dgm:t>
        <a:bodyPr/>
        <a:lstStyle/>
        <a:p>
          <a:r>
            <a:rPr kumimoji="1" lang="en-US" altLang="ja-JP" dirty="0"/>
            <a:t>STEP</a:t>
          </a:r>
          <a:r>
            <a:rPr kumimoji="1" lang="ja-JP" altLang="en-US"/>
            <a:t>４</a:t>
          </a:r>
        </a:p>
      </dgm:t>
    </dgm:pt>
    <dgm:pt modelId="{92AFF043-A1BF-DE4C-BA13-74310424ADE4}" type="parTrans" cxnId="{ECDDAC7B-81B3-0D42-8A9C-7924D7D48738}">
      <dgm:prSet/>
      <dgm:spPr/>
      <dgm:t>
        <a:bodyPr/>
        <a:lstStyle/>
        <a:p>
          <a:endParaRPr kumimoji="1" lang="ja-JP" altLang="en-US"/>
        </a:p>
      </dgm:t>
    </dgm:pt>
    <dgm:pt modelId="{9E5FCC81-EA1E-E64D-A66A-F3DBF5C3EE0A}" type="sibTrans" cxnId="{ECDDAC7B-81B3-0D42-8A9C-7924D7D48738}">
      <dgm:prSet/>
      <dgm:spPr/>
      <dgm:t>
        <a:bodyPr/>
        <a:lstStyle/>
        <a:p>
          <a:endParaRPr kumimoji="1" lang="ja-JP" altLang="en-US"/>
        </a:p>
      </dgm:t>
    </dgm:pt>
    <dgm:pt modelId="{EC6C99A5-BE9E-D94A-BBE0-2B39BC71C1E7}">
      <dgm:prSet phldrT="[テキスト]"/>
      <dgm:spPr/>
      <dgm:t>
        <a:bodyPr/>
        <a:lstStyle/>
        <a:p>
          <a:r>
            <a:rPr kumimoji="1" lang="ja-JP" altLang="en-US"/>
            <a:t>新規客、リピート客対策を進める</a:t>
          </a:r>
        </a:p>
      </dgm:t>
    </dgm:pt>
    <dgm:pt modelId="{EA946E3F-9314-964E-851E-9D92851AC8D6}" type="parTrans" cxnId="{EB4CEF15-545D-D949-97B7-C19BFDC9D10F}">
      <dgm:prSet/>
      <dgm:spPr/>
      <dgm:t>
        <a:bodyPr/>
        <a:lstStyle/>
        <a:p>
          <a:endParaRPr kumimoji="1" lang="ja-JP" altLang="en-US"/>
        </a:p>
      </dgm:t>
    </dgm:pt>
    <dgm:pt modelId="{CD07FC84-238D-1E4A-86EA-C4C7180C88AE}" type="sibTrans" cxnId="{EB4CEF15-545D-D949-97B7-C19BFDC9D10F}">
      <dgm:prSet/>
      <dgm:spPr/>
      <dgm:t>
        <a:bodyPr/>
        <a:lstStyle/>
        <a:p>
          <a:endParaRPr kumimoji="1" lang="ja-JP" altLang="en-US"/>
        </a:p>
      </dgm:t>
    </dgm:pt>
    <dgm:pt modelId="{7BDD4741-5ADB-254D-A9B6-76F964E6EB5C}">
      <dgm:prSet/>
      <dgm:spPr/>
      <dgm:t>
        <a:bodyPr/>
        <a:lstStyle/>
        <a:p>
          <a:r>
            <a:rPr kumimoji="1" lang="ja-JP" altLang="en-US"/>
            <a:t>状態、数値の改善計画を定める</a:t>
          </a:r>
        </a:p>
      </dgm:t>
    </dgm:pt>
    <dgm:pt modelId="{57AD2711-BE68-404C-81DA-EE1B6376BC5E}" type="parTrans" cxnId="{CE0D5222-092F-724E-BC15-9B8CEEBAC6E3}">
      <dgm:prSet/>
      <dgm:spPr/>
      <dgm:t>
        <a:bodyPr/>
        <a:lstStyle/>
        <a:p>
          <a:endParaRPr kumimoji="1" lang="ja-JP" altLang="en-US"/>
        </a:p>
      </dgm:t>
    </dgm:pt>
    <dgm:pt modelId="{8CDFF48E-37E5-274A-8D02-E447551250AA}" type="sibTrans" cxnId="{CE0D5222-092F-724E-BC15-9B8CEEBAC6E3}">
      <dgm:prSet/>
      <dgm:spPr/>
      <dgm:t>
        <a:bodyPr/>
        <a:lstStyle/>
        <a:p>
          <a:endParaRPr kumimoji="1" lang="ja-JP" altLang="en-US"/>
        </a:p>
      </dgm:t>
    </dgm:pt>
    <dgm:pt modelId="{F712E9C1-69A3-D448-8BCD-12E49279D405}" type="pres">
      <dgm:prSet presAssocID="{93A86109-47EF-5F42-99C0-2145CCDEA570}" presName="linearFlow" presStyleCnt="0">
        <dgm:presLayoutVars>
          <dgm:dir/>
          <dgm:animLvl val="lvl"/>
          <dgm:resizeHandles val="exact"/>
        </dgm:presLayoutVars>
      </dgm:prSet>
      <dgm:spPr/>
    </dgm:pt>
    <dgm:pt modelId="{7312CCCF-0954-FF40-AAA8-2687165A5E4B}" type="pres">
      <dgm:prSet presAssocID="{AF63BF69-3B37-B544-A0B0-308E7C006E08}" presName="composite" presStyleCnt="0"/>
      <dgm:spPr/>
    </dgm:pt>
    <dgm:pt modelId="{55937005-6536-844D-90E7-FFC845B2EA2A}" type="pres">
      <dgm:prSet presAssocID="{AF63BF69-3B37-B544-A0B0-308E7C006E0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5E8D2AB5-5C2A-0C4D-9DFB-84168BCE7887}" type="pres">
      <dgm:prSet presAssocID="{AF63BF69-3B37-B544-A0B0-308E7C006E08}" presName="descendantText" presStyleLbl="alignAcc1" presStyleIdx="0" presStyleCnt="4">
        <dgm:presLayoutVars>
          <dgm:bulletEnabled val="1"/>
        </dgm:presLayoutVars>
      </dgm:prSet>
      <dgm:spPr/>
    </dgm:pt>
    <dgm:pt modelId="{9719696C-3304-144A-A0CC-D012CF153976}" type="pres">
      <dgm:prSet presAssocID="{61C774C9-0540-1042-A5D4-6B79CCCC4142}" presName="sp" presStyleCnt="0"/>
      <dgm:spPr/>
    </dgm:pt>
    <dgm:pt modelId="{3F80EFE3-B33B-1441-8E5F-462D3214DE52}" type="pres">
      <dgm:prSet presAssocID="{E75A3F95-8583-3F49-84C5-1198F4E341B7}" presName="composite" presStyleCnt="0"/>
      <dgm:spPr/>
    </dgm:pt>
    <dgm:pt modelId="{CB4AE483-37E6-254C-8FAD-447DD7193102}" type="pres">
      <dgm:prSet presAssocID="{E75A3F95-8583-3F49-84C5-1198F4E341B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E8C7159-F1FA-5448-81DE-0ED67BBAFAB7}" type="pres">
      <dgm:prSet presAssocID="{E75A3F95-8583-3F49-84C5-1198F4E341B7}" presName="descendantText" presStyleLbl="alignAcc1" presStyleIdx="1" presStyleCnt="4">
        <dgm:presLayoutVars>
          <dgm:bulletEnabled val="1"/>
        </dgm:presLayoutVars>
      </dgm:prSet>
      <dgm:spPr/>
    </dgm:pt>
    <dgm:pt modelId="{55FD1CE1-76CA-6448-8074-CAF634620F2E}" type="pres">
      <dgm:prSet presAssocID="{27EA0F52-915B-E64E-B571-1D1D55C1C2A9}" presName="sp" presStyleCnt="0"/>
      <dgm:spPr/>
    </dgm:pt>
    <dgm:pt modelId="{AF8D47DB-CBF0-194F-9F1F-F421152EA0A0}" type="pres">
      <dgm:prSet presAssocID="{92C997FB-8FFC-6C4E-8A13-638305524467}" presName="composite" presStyleCnt="0"/>
      <dgm:spPr/>
    </dgm:pt>
    <dgm:pt modelId="{ED6FBEED-D51A-1147-AA77-DDDE3B75A4A6}" type="pres">
      <dgm:prSet presAssocID="{92C997FB-8FFC-6C4E-8A13-63830552446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EE2E0FA-2380-8243-8BDD-A788C61EB0E2}" type="pres">
      <dgm:prSet presAssocID="{92C997FB-8FFC-6C4E-8A13-638305524467}" presName="descendantText" presStyleLbl="alignAcc1" presStyleIdx="2" presStyleCnt="4">
        <dgm:presLayoutVars>
          <dgm:bulletEnabled val="1"/>
        </dgm:presLayoutVars>
      </dgm:prSet>
      <dgm:spPr/>
    </dgm:pt>
    <dgm:pt modelId="{F42AC5EB-2E8C-B14E-911B-ED12346ADBA6}" type="pres">
      <dgm:prSet presAssocID="{1F456AC5-8F78-8347-8F1B-1D638EDA6FAE}" presName="sp" presStyleCnt="0"/>
      <dgm:spPr/>
    </dgm:pt>
    <dgm:pt modelId="{F3EF182B-DDB7-7244-ACB2-667605641063}" type="pres">
      <dgm:prSet presAssocID="{D2A53083-A20D-0E43-BD12-D18EEFBDC795}" presName="composite" presStyleCnt="0"/>
      <dgm:spPr/>
    </dgm:pt>
    <dgm:pt modelId="{AA19D0EE-14E7-4C4A-BA8E-B9CD6047C058}" type="pres">
      <dgm:prSet presAssocID="{D2A53083-A20D-0E43-BD12-D18EEFBDC79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F2FAFDF-6FAD-0343-9389-6D26FB3B5167}" type="pres">
      <dgm:prSet presAssocID="{D2A53083-A20D-0E43-BD12-D18EEFBDC79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E63C104-CADC-1D46-B674-6EA106AB6237}" type="presOf" srcId="{93A86109-47EF-5F42-99C0-2145CCDEA570}" destId="{F712E9C1-69A3-D448-8BCD-12E49279D405}" srcOrd="0" destOrd="0" presId="urn:microsoft.com/office/officeart/2005/8/layout/chevron2"/>
    <dgm:cxn modelId="{EB4CEF15-545D-D949-97B7-C19BFDC9D10F}" srcId="{D2A53083-A20D-0E43-BD12-D18EEFBDC795}" destId="{EC6C99A5-BE9E-D94A-BBE0-2B39BC71C1E7}" srcOrd="0" destOrd="0" parTransId="{EA946E3F-9314-964E-851E-9D92851AC8D6}" sibTransId="{CD07FC84-238D-1E4A-86EA-C4C7180C88AE}"/>
    <dgm:cxn modelId="{91917D1E-B2A0-B64C-9A23-F54967F34C92}" srcId="{93A86109-47EF-5F42-99C0-2145CCDEA570}" destId="{92C997FB-8FFC-6C4E-8A13-638305524467}" srcOrd="2" destOrd="0" parTransId="{BEB44C3B-B75B-134D-AA1B-046BFA36C188}" sibTransId="{1F456AC5-8F78-8347-8F1B-1D638EDA6FAE}"/>
    <dgm:cxn modelId="{CE0D5222-092F-724E-BC15-9B8CEEBAC6E3}" srcId="{E75A3F95-8583-3F49-84C5-1198F4E341B7}" destId="{7BDD4741-5ADB-254D-A9B6-76F964E6EB5C}" srcOrd="0" destOrd="0" parTransId="{57AD2711-BE68-404C-81DA-EE1B6376BC5E}" sibTransId="{8CDFF48E-37E5-274A-8D02-E447551250AA}"/>
    <dgm:cxn modelId="{CBC4664C-BBF9-C54B-AFF4-F45D35D3BE1C}" srcId="{93A86109-47EF-5F42-99C0-2145CCDEA570}" destId="{AF63BF69-3B37-B544-A0B0-308E7C006E08}" srcOrd="0" destOrd="0" parTransId="{2B0E87FE-1E3E-E140-9D20-7563D6E07FFC}" sibTransId="{61C774C9-0540-1042-A5D4-6B79CCCC4142}"/>
    <dgm:cxn modelId="{2E4F2D60-3945-4246-93AE-0D14294B111D}" type="presOf" srcId="{92C997FB-8FFC-6C4E-8A13-638305524467}" destId="{ED6FBEED-D51A-1147-AA77-DDDE3B75A4A6}" srcOrd="0" destOrd="0" presId="urn:microsoft.com/office/officeart/2005/8/layout/chevron2"/>
    <dgm:cxn modelId="{09887167-6C09-3B49-8D4F-2D459E767700}" srcId="{AF63BF69-3B37-B544-A0B0-308E7C006E08}" destId="{73FF6BAA-A938-2F41-AF95-12638C0EF94F}" srcOrd="0" destOrd="0" parTransId="{97AAB013-E832-8A44-972B-83B2DFD6E4AE}" sibTransId="{6E7D2C3E-C75E-1B46-8602-E0B7257587C9}"/>
    <dgm:cxn modelId="{F99E4D78-89BA-0A44-8312-4C86CCD9F473}" srcId="{93A86109-47EF-5F42-99C0-2145CCDEA570}" destId="{E75A3F95-8583-3F49-84C5-1198F4E341B7}" srcOrd="1" destOrd="0" parTransId="{3C860863-CAB9-9A40-9BD5-E04FED04F94A}" sibTransId="{27EA0F52-915B-E64E-B571-1D1D55C1C2A9}"/>
    <dgm:cxn modelId="{30F01B7A-4E24-C248-BD27-1B8D9E5D31F9}" type="presOf" srcId="{EC6C99A5-BE9E-D94A-BBE0-2B39BC71C1E7}" destId="{FF2FAFDF-6FAD-0343-9389-6D26FB3B5167}" srcOrd="0" destOrd="0" presId="urn:microsoft.com/office/officeart/2005/8/layout/chevron2"/>
    <dgm:cxn modelId="{ECDDAC7B-81B3-0D42-8A9C-7924D7D48738}" srcId="{93A86109-47EF-5F42-99C0-2145CCDEA570}" destId="{D2A53083-A20D-0E43-BD12-D18EEFBDC795}" srcOrd="3" destOrd="0" parTransId="{92AFF043-A1BF-DE4C-BA13-74310424ADE4}" sibTransId="{9E5FCC81-EA1E-E64D-A66A-F3DBF5C3EE0A}"/>
    <dgm:cxn modelId="{26004191-8F23-DE4A-8DEC-9E2568ED3896}" srcId="{92C997FB-8FFC-6C4E-8A13-638305524467}" destId="{BE1B319F-09B2-F947-8634-126C3F12FF65}" srcOrd="0" destOrd="0" parTransId="{4E8153EA-4898-9A4E-8535-C9D3DD866F41}" sibTransId="{A07114F2-115A-6146-9A87-F1A65CDA6EBD}"/>
    <dgm:cxn modelId="{2EC31F95-7C60-2D46-9924-E50557A5C00E}" type="presOf" srcId="{BE1B319F-09B2-F947-8634-126C3F12FF65}" destId="{4EE2E0FA-2380-8243-8BDD-A788C61EB0E2}" srcOrd="0" destOrd="0" presId="urn:microsoft.com/office/officeart/2005/8/layout/chevron2"/>
    <dgm:cxn modelId="{C3A14CA5-433A-344D-8903-0641FF09854E}" type="presOf" srcId="{7BDD4741-5ADB-254D-A9B6-76F964E6EB5C}" destId="{5E8C7159-F1FA-5448-81DE-0ED67BBAFAB7}" srcOrd="0" destOrd="0" presId="urn:microsoft.com/office/officeart/2005/8/layout/chevron2"/>
    <dgm:cxn modelId="{D4BB8AB2-0BB8-8547-886C-41D7E3658C36}" type="presOf" srcId="{AF63BF69-3B37-B544-A0B0-308E7C006E08}" destId="{55937005-6536-844D-90E7-FFC845B2EA2A}" srcOrd="0" destOrd="0" presId="urn:microsoft.com/office/officeart/2005/8/layout/chevron2"/>
    <dgm:cxn modelId="{AEF00BC5-BCE0-E149-80B1-F0104CA2952E}" type="presOf" srcId="{E75A3F95-8583-3F49-84C5-1198F4E341B7}" destId="{CB4AE483-37E6-254C-8FAD-447DD7193102}" srcOrd="0" destOrd="0" presId="urn:microsoft.com/office/officeart/2005/8/layout/chevron2"/>
    <dgm:cxn modelId="{1B97D7EC-63DD-1E47-A26A-1DE284521678}" type="presOf" srcId="{73FF6BAA-A938-2F41-AF95-12638C0EF94F}" destId="{5E8D2AB5-5C2A-0C4D-9DFB-84168BCE7887}" srcOrd="0" destOrd="0" presId="urn:microsoft.com/office/officeart/2005/8/layout/chevron2"/>
    <dgm:cxn modelId="{D61474F1-1FB9-BE4C-BFCB-E9C7EB469C09}" type="presOf" srcId="{D2A53083-A20D-0E43-BD12-D18EEFBDC795}" destId="{AA19D0EE-14E7-4C4A-BA8E-B9CD6047C058}" srcOrd="0" destOrd="0" presId="urn:microsoft.com/office/officeart/2005/8/layout/chevron2"/>
    <dgm:cxn modelId="{0A1DA98B-7D6F-2D4D-B172-3D5391E91C45}" type="presParOf" srcId="{F712E9C1-69A3-D448-8BCD-12E49279D405}" destId="{7312CCCF-0954-FF40-AAA8-2687165A5E4B}" srcOrd="0" destOrd="0" presId="urn:microsoft.com/office/officeart/2005/8/layout/chevron2"/>
    <dgm:cxn modelId="{74D8604E-C10E-C249-9198-5ADFEC3255D1}" type="presParOf" srcId="{7312CCCF-0954-FF40-AAA8-2687165A5E4B}" destId="{55937005-6536-844D-90E7-FFC845B2EA2A}" srcOrd="0" destOrd="0" presId="urn:microsoft.com/office/officeart/2005/8/layout/chevron2"/>
    <dgm:cxn modelId="{E3E48EE5-7D91-4A47-8D1F-3108A42F33DC}" type="presParOf" srcId="{7312CCCF-0954-FF40-AAA8-2687165A5E4B}" destId="{5E8D2AB5-5C2A-0C4D-9DFB-84168BCE7887}" srcOrd="1" destOrd="0" presId="urn:microsoft.com/office/officeart/2005/8/layout/chevron2"/>
    <dgm:cxn modelId="{68024D8F-C5FF-484B-8C56-01FDC489879C}" type="presParOf" srcId="{F712E9C1-69A3-D448-8BCD-12E49279D405}" destId="{9719696C-3304-144A-A0CC-D012CF153976}" srcOrd="1" destOrd="0" presId="urn:microsoft.com/office/officeart/2005/8/layout/chevron2"/>
    <dgm:cxn modelId="{988A12BC-C742-7748-BA62-CC6B43E6A5D4}" type="presParOf" srcId="{F712E9C1-69A3-D448-8BCD-12E49279D405}" destId="{3F80EFE3-B33B-1441-8E5F-462D3214DE52}" srcOrd="2" destOrd="0" presId="urn:microsoft.com/office/officeart/2005/8/layout/chevron2"/>
    <dgm:cxn modelId="{DB630721-20B9-4340-ADD1-BE2B4CF9E838}" type="presParOf" srcId="{3F80EFE3-B33B-1441-8E5F-462D3214DE52}" destId="{CB4AE483-37E6-254C-8FAD-447DD7193102}" srcOrd="0" destOrd="0" presId="urn:microsoft.com/office/officeart/2005/8/layout/chevron2"/>
    <dgm:cxn modelId="{80C57389-BE80-0749-95CF-8E801F813408}" type="presParOf" srcId="{3F80EFE3-B33B-1441-8E5F-462D3214DE52}" destId="{5E8C7159-F1FA-5448-81DE-0ED67BBAFAB7}" srcOrd="1" destOrd="0" presId="urn:microsoft.com/office/officeart/2005/8/layout/chevron2"/>
    <dgm:cxn modelId="{9F8B9B76-6226-7B44-A3C0-1A862913A811}" type="presParOf" srcId="{F712E9C1-69A3-D448-8BCD-12E49279D405}" destId="{55FD1CE1-76CA-6448-8074-CAF634620F2E}" srcOrd="3" destOrd="0" presId="urn:microsoft.com/office/officeart/2005/8/layout/chevron2"/>
    <dgm:cxn modelId="{E7D2ED49-E520-144C-9978-C8E1A919C4CE}" type="presParOf" srcId="{F712E9C1-69A3-D448-8BCD-12E49279D405}" destId="{AF8D47DB-CBF0-194F-9F1F-F421152EA0A0}" srcOrd="4" destOrd="0" presId="urn:microsoft.com/office/officeart/2005/8/layout/chevron2"/>
    <dgm:cxn modelId="{5D1A2EE7-3196-7144-BE3D-EA681D86F73F}" type="presParOf" srcId="{AF8D47DB-CBF0-194F-9F1F-F421152EA0A0}" destId="{ED6FBEED-D51A-1147-AA77-DDDE3B75A4A6}" srcOrd="0" destOrd="0" presId="urn:microsoft.com/office/officeart/2005/8/layout/chevron2"/>
    <dgm:cxn modelId="{DE1E3CC0-E0E7-324B-8273-FD65434C8286}" type="presParOf" srcId="{AF8D47DB-CBF0-194F-9F1F-F421152EA0A0}" destId="{4EE2E0FA-2380-8243-8BDD-A788C61EB0E2}" srcOrd="1" destOrd="0" presId="urn:microsoft.com/office/officeart/2005/8/layout/chevron2"/>
    <dgm:cxn modelId="{9D663EBB-6DCB-194E-9DD7-D93E0231A107}" type="presParOf" srcId="{F712E9C1-69A3-D448-8BCD-12E49279D405}" destId="{F42AC5EB-2E8C-B14E-911B-ED12346ADBA6}" srcOrd="5" destOrd="0" presId="urn:microsoft.com/office/officeart/2005/8/layout/chevron2"/>
    <dgm:cxn modelId="{B672B540-B34E-824C-80F9-0891603C4164}" type="presParOf" srcId="{F712E9C1-69A3-D448-8BCD-12E49279D405}" destId="{F3EF182B-DDB7-7244-ACB2-667605641063}" srcOrd="6" destOrd="0" presId="urn:microsoft.com/office/officeart/2005/8/layout/chevron2"/>
    <dgm:cxn modelId="{C5A27D4C-473F-6245-96BC-5238BB856B4E}" type="presParOf" srcId="{F3EF182B-DDB7-7244-ACB2-667605641063}" destId="{AA19D0EE-14E7-4C4A-BA8E-B9CD6047C058}" srcOrd="0" destOrd="0" presId="urn:microsoft.com/office/officeart/2005/8/layout/chevron2"/>
    <dgm:cxn modelId="{EB129B7C-2FEB-CF47-A9F0-66A110E4AD80}" type="presParOf" srcId="{F3EF182B-DDB7-7244-ACB2-667605641063}" destId="{FF2FAFDF-6FAD-0343-9389-6D26FB3B51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CF9ED7-3B39-AA43-BA56-413584C02C6C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775424F9-F1CD-2644-92E4-17DAD94CE8C1}">
      <dgm:prSet phldrT="[テキスト]"/>
      <dgm:spPr/>
      <dgm:t>
        <a:bodyPr/>
        <a:lstStyle/>
        <a:p>
          <a:r>
            <a:rPr kumimoji="1" lang="ja-JP" altLang="en-US"/>
            <a:t>主任</a:t>
          </a:r>
        </a:p>
      </dgm:t>
    </dgm:pt>
    <dgm:pt modelId="{610DFBE5-230A-8640-A93F-74736D6FA0E5}" type="parTrans" cxnId="{C0506E3B-083F-2B42-8931-7107DCBABD56}">
      <dgm:prSet/>
      <dgm:spPr/>
      <dgm:t>
        <a:bodyPr/>
        <a:lstStyle/>
        <a:p>
          <a:endParaRPr kumimoji="1" lang="ja-JP" altLang="en-US"/>
        </a:p>
      </dgm:t>
    </dgm:pt>
    <dgm:pt modelId="{2A1191A1-8F02-214E-9D2B-7D8630A8512E}" type="sibTrans" cxnId="{C0506E3B-083F-2B42-8931-7107DCBABD56}">
      <dgm:prSet/>
      <dgm:spPr/>
      <dgm:t>
        <a:bodyPr/>
        <a:lstStyle/>
        <a:p>
          <a:endParaRPr kumimoji="1" lang="ja-JP" altLang="en-US"/>
        </a:p>
      </dgm:t>
    </dgm:pt>
    <dgm:pt modelId="{942F0F13-3326-2C43-9B36-682838D4A7CB}">
      <dgm:prSet phldrT="[テキスト]"/>
      <dgm:spPr/>
      <dgm:t>
        <a:bodyPr/>
        <a:lstStyle/>
        <a:p>
          <a:r>
            <a:rPr kumimoji="1" lang="ja-JP" altLang="en-US"/>
            <a:t>課長</a:t>
          </a:r>
        </a:p>
      </dgm:t>
    </dgm:pt>
    <dgm:pt modelId="{8911FAC6-060F-AE4B-8ADB-00627F906ED5}" type="parTrans" cxnId="{885E920D-8E93-B04E-94B5-67F4347508B5}">
      <dgm:prSet/>
      <dgm:spPr/>
      <dgm:t>
        <a:bodyPr/>
        <a:lstStyle/>
        <a:p>
          <a:endParaRPr kumimoji="1" lang="ja-JP" altLang="en-US"/>
        </a:p>
      </dgm:t>
    </dgm:pt>
    <dgm:pt modelId="{2BB15AF1-0F73-E840-BE92-A6213D620F62}" type="sibTrans" cxnId="{885E920D-8E93-B04E-94B5-67F4347508B5}">
      <dgm:prSet/>
      <dgm:spPr/>
      <dgm:t>
        <a:bodyPr/>
        <a:lstStyle/>
        <a:p>
          <a:endParaRPr kumimoji="1" lang="ja-JP" altLang="en-US"/>
        </a:p>
      </dgm:t>
    </dgm:pt>
    <dgm:pt modelId="{84B1538A-E014-0941-9A84-8862BBC20227}">
      <dgm:prSet phldrT="[テキスト]"/>
      <dgm:spPr/>
      <dgm:t>
        <a:bodyPr/>
        <a:lstStyle/>
        <a:p>
          <a:r>
            <a:rPr kumimoji="1" lang="ja-JP" altLang="en-US"/>
            <a:t>専務</a:t>
          </a:r>
        </a:p>
      </dgm:t>
    </dgm:pt>
    <dgm:pt modelId="{6CF5D6B2-9409-314B-AA38-FC876C228BD2}" type="parTrans" cxnId="{3D7F947A-FA1D-C74B-9102-BB81693DEB37}">
      <dgm:prSet/>
      <dgm:spPr/>
      <dgm:t>
        <a:bodyPr/>
        <a:lstStyle/>
        <a:p>
          <a:endParaRPr kumimoji="1" lang="ja-JP" altLang="en-US"/>
        </a:p>
      </dgm:t>
    </dgm:pt>
    <dgm:pt modelId="{1B884C60-98A3-714D-83B8-4BC681A561DE}" type="sibTrans" cxnId="{3D7F947A-FA1D-C74B-9102-BB81693DEB37}">
      <dgm:prSet/>
      <dgm:spPr/>
      <dgm:t>
        <a:bodyPr/>
        <a:lstStyle/>
        <a:p>
          <a:endParaRPr kumimoji="1" lang="ja-JP" altLang="en-US"/>
        </a:p>
      </dgm:t>
    </dgm:pt>
    <dgm:pt modelId="{70D2043B-B229-6841-A3E2-B456CD924834}">
      <dgm:prSet phldrT="[テキスト]"/>
      <dgm:spPr/>
      <dgm:t>
        <a:bodyPr/>
        <a:lstStyle/>
        <a:p>
          <a:r>
            <a:rPr kumimoji="1" lang="ja-JP" altLang="en-US"/>
            <a:t>部長</a:t>
          </a:r>
        </a:p>
      </dgm:t>
    </dgm:pt>
    <dgm:pt modelId="{945A56FF-F0AE-0547-8298-26C0577D1B24}" type="parTrans" cxnId="{FE8DE9F0-D5F4-2D4C-830F-1CEABB400143}">
      <dgm:prSet/>
      <dgm:spPr/>
      <dgm:t>
        <a:bodyPr/>
        <a:lstStyle/>
        <a:p>
          <a:endParaRPr kumimoji="1" lang="ja-JP" altLang="en-US"/>
        </a:p>
      </dgm:t>
    </dgm:pt>
    <dgm:pt modelId="{64F78332-B051-A84F-8913-785DE453799F}" type="sibTrans" cxnId="{FE8DE9F0-D5F4-2D4C-830F-1CEABB400143}">
      <dgm:prSet/>
      <dgm:spPr/>
      <dgm:t>
        <a:bodyPr/>
        <a:lstStyle/>
        <a:p>
          <a:endParaRPr kumimoji="1" lang="ja-JP" altLang="en-US"/>
        </a:p>
      </dgm:t>
    </dgm:pt>
    <dgm:pt modelId="{8EFBB964-3E12-2345-B4C9-2EE4419235A6}">
      <dgm:prSet phldrT="[テキスト]"/>
      <dgm:spPr/>
      <dgm:t>
        <a:bodyPr/>
        <a:lstStyle/>
        <a:p>
          <a:r>
            <a:rPr kumimoji="1" lang="ja-JP" altLang="en-US"/>
            <a:t>社長</a:t>
          </a:r>
        </a:p>
      </dgm:t>
    </dgm:pt>
    <dgm:pt modelId="{A1F2760E-28C9-3842-BDB5-E334F176237C}" type="parTrans" cxnId="{0BD48FEE-69D0-8C44-A61F-25CFB48A1BD3}">
      <dgm:prSet/>
      <dgm:spPr/>
      <dgm:t>
        <a:bodyPr/>
        <a:lstStyle/>
        <a:p>
          <a:endParaRPr kumimoji="1" lang="ja-JP" altLang="en-US"/>
        </a:p>
      </dgm:t>
    </dgm:pt>
    <dgm:pt modelId="{33EC350C-15B2-5A4E-9396-2C69FDF65E35}" type="sibTrans" cxnId="{0BD48FEE-69D0-8C44-A61F-25CFB48A1BD3}">
      <dgm:prSet/>
      <dgm:spPr/>
      <dgm:t>
        <a:bodyPr/>
        <a:lstStyle/>
        <a:p>
          <a:endParaRPr kumimoji="1" lang="ja-JP" altLang="en-US"/>
        </a:p>
      </dgm:t>
    </dgm:pt>
    <dgm:pt modelId="{E6A80BC1-DC16-9842-8F78-137E6FDCBBF3}" type="pres">
      <dgm:prSet presAssocID="{9BCF9ED7-3B39-AA43-BA56-413584C02C6C}" presName="arrowDiagram" presStyleCnt="0">
        <dgm:presLayoutVars>
          <dgm:chMax val="5"/>
          <dgm:dir/>
          <dgm:resizeHandles val="exact"/>
        </dgm:presLayoutVars>
      </dgm:prSet>
      <dgm:spPr/>
    </dgm:pt>
    <dgm:pt modelId="{6C5AE48E-ABD9-6246-9A12-F988A93E4B59}" type="pres">
      <dgm:prSet presAssocID="{9BCF9ED7-3B39-AA43-BA56-413584C02C6C}" presName="arrow" presStyleLbl="bgShp" presStyleIdx="0" presStyleCnt="1"/>
      <dgm:spPr/>
    </dgm:pt>
    <dgm:pt modelId="{28006520-010B-0645-886F-C6DB386CF3AD}" type="pres">
      <dgm:prSet presAssocID="{9BCF9ED7-3B39-AA43-BA56-413584C02C6C}" presName="arrowDiagram5" presStyleCnt="0"/>
      <dgm:spPr/>
    </dgm:pt>
    <dgm:pt modelId="{7979BB1A-58A6-6F4F-9F76-B0ACC0C8CD33}" type="pres">
      <dgm:prSet presAssocID="{775424F9-F1CD-2644-92E4-17DAD94CE8C1}" presName="bullet5a" presStyleLbl="node1" presStyleIdx="0" presStyleCnt="5"/>
      <dgm:spPr/>
    </dgm:pt>
    <dgm:pt modelId="{9E266C29-4F9C-9843-B744-4F156689F27A}" type="pres">
      <dgm:prSet presAssocID="{775424F9-F1CD-2644-92E4-17DAD94CE8C1}" presName="textBox5a" presStyleLbl="revTx" presStyleIdx="0" presStyleCnt="5">
        <dgm:presLayoutVars>
          <dgm:bulletEnabled val="1"/>
        </dgm:presLayoutVars>
      </dgm:prSet>
      <dgm:spPr/>
    </dgm:pt>
    <dgm:pt modelId="{E4C2ACE1-90CD-314B-9EE4-935FCDD4A8D7}" type="pres">
      <dgm:prSet presAssocID="{942F0F13-3326-2C43-9B36-682838D4A7CB}" presName="bullet5b" presStyleLbl="node1" presStyleIdx="1" presStyleCnt="5"/>
      <dgm:spPr/>
    </dgm:pt>
    <dgm:pt modelId="{C7870C4C-4E04-8C4D-AAF4-2DA273BDEA07}" type="pres">
      <dgm:prSet presAssocID="{942F0F13-3326-2C43-9B36-682838D4A7CB}" presName="textBox5b" presStyleLbl="revTx" presStyleIdx="1" presStyleCnt="5">
        <dgm:presLayoutVars>
          <dgm:bulletEnabled val="1"/>
        </dgm:presLayoutVars>
      </dgm:prSet>
      <dgm:spPr/>
    </dgm:pt>
    <dgm:pt modelId="{C0944066-95AA-4249-93BD-A49F88EBB949}" type="pres">
      <dgm:prSet presAssocID="{70D2043B-B229-6841-A3E2-B456CD924834}" presName="bullet5c" presStyleLbl="node1" presStyleIdx="2" presStyleCnt="5"/>
      <dgm:spPr/>
    </dgm:pt>
    <dgm:pt modelId="{D49A4A96-2EF0-344D-9E11-164CFA959B47}" type="pres">
      <dgm:prSet presAssocID="{70D2043B-B229-6841-A3E2-B456CD924834}" presName="textBox5c" presStyleLbl="revTx" presStyleIdx="2" presStyleCnt="5">
        <dgm:presLayoutVars>
          <dgm:bulletEnabled val="1"/>
        </dgm:presLayoutVars>
      </dgm:prSet>
      <dgm:spPr/>
    </dgm:pt>
    <dgm:pt modelId="{6081386A-88BF-6A40-9E71-81F362C89BCB}" type="pres">
      <dgm:prSet presAssocID="{84B1538A-E014-0941-9A84-8862BBC20227}" presName="bullet5d" presStyleLbl="node1" presStyleIdx="3" presStyleCnt="5"/>
      <dgm:spPr/>
    </dgm:pt>
    <dgm:pt modelId="{8E2E3CDA-6B0B-554B-8840-626DF68397B0}" type="pres">
      <dgm:prSet presAssocID="{84B1538A-E014-0941-9A84-8862BBC20227}" presName="textBox5d" presStyleLbl="revTx" presStyleIdx="3" presStyleCnt="5">
        <dgm:presLayoutVars>
          <dgm:bulletEnabled val="1"/>
        </dgm:presLayoutVars>
      </dgm:prSet>
      <dgm:spPr/>
    </dgm:pt>
    <dgm:pt modelId="{7820B661-08A4-FC4A-89FE-6FFE276306D7}" type="pres">
      <dgm:prSet presAssocID="{8EFBB964-3E12-2345-B4C9-2EE4419235A6}" presName="bullet5e" presStyleLbl="node1" presStyleIdx="4" presStyleCnt="5"/>
      <dgm:spPr/>
    </dgm:pt>
    <dgm:pt modelId="{E6CA801A-34FB-F443-9BD7-351C3926862A}" type="pres">
      <dgm:prSet presAssocID="{8EFBB964-3E12-2345-B4C9-2EE4419235A6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643ACF01-E79A-0C47-BDF6-FCC15B1D9256}" type="presOf" srcId="{9BCF9ED7-3B39-AA43-BA56-413584C02C6C}" destId="{E6A80BC1-DC16-9842-8F78-137E6FDCBBF3}" srcOrd="0" destOrd="0" presId="urn:microsoft.com/office/officeart/2005/8/layout/arrow2"/>
    <dgm:cxn modelId="{885E920D-8E93-B04E-94B5-67F4347508B5}" srcId="{9BCF9ED7-3B39-AA43-BA56-413584C02C6C}" destId="{942F0F13-3326-2C43-9B36-682838D4A7CB}" srcOrd="1" destOrd="0" parTransId="{8911FAC6-060F-AE4B-8ADB-00627F906ED5}" sibTransId="{2BB15AF1-0F73-E840-BE92-A6213D620F62}"/>
    <dgm:cxn modelId="{5F29F111-AF34-4D4A-97F7-7AA472268A20}" type="presOf" srcId="{8EFBB964-3E12-2345-B4C9-2EE4419235A6}" destId="{E6CA801A-34FB-F443-9BD7-351C3926862A}" srcOrd="0" destOrd="0" presId="urn:microsoft.com/office/officeart/2005/8/layout/arrow2"/>
    <dgm:cxn modelId="{D1E37125-0A5D-CA41-ADFF-7FDD84491D2F}" type="presOf" srcId="{775424F9-F1CD-2644-92E4-17DAD94CE8C1}" destId="{9E266C29-4F9C-9843-B744-4F156689F27A}" srcOrd="0" destOrd="0" presId="urn:microsoft.com/office/officeart/2005/8/layout/arrow2"/>
    <dgm:cxn modelId="{C0506E3B-083F-2B42-8931-7107DCBABD56}" srcId="{9BCF9ED7-3B39-AA43-BA56-413584C02C6C}" destId="{775424F9-F1CD-2644-92E4-17DAD94CE8C1}" srcOrd="0" destOrd="0" parTransId="{610DFBE5-230A-8640-A93F-74736D6FA0E5}" sibTransId="{2A1191A1-8F02-214E-9D2B-7D8630A8512E}"/>
    <dgm:cxn modelId="{3949873F-6F02-B54B-9EFF-394C37B7D320}" type="presOf" srcId="{942F0F13-3326-2C43-9B36-682838D4A7CB}" destId="{C7870C4C-4E04-8C4D-AAF4-2DA273BDEA07}" srcOrd="0" destOrd="0" presId="urn:microsoft.com/office/officeart/2005/8/layout/arrow2"/>
    <dgm:cxn modelId="{BEBA5F42-78B2-D141-9161-DBE437D1A293}" type="presOf" srcId="{70D2043B-B229-6841-A3E2-B456CD924834}" destId="{D49A4A96-2EF0-344D-9E11-164CFA959B47}" srcOrd="0" destOrd="0" presId="urn:microsoft.com/office/officeart/2005/8/layout/arrow2"/>
    <dgm:cxn modelId="{E9B97D49-BA5B-B048-B90F-F802BA211E39}" type="presOf" srcId="{84B1538A-E014-0941-9A84-8862BBC20227}" destId="{8E2E3CDA-6B0B-554B-8840-626DF68397B0}" srcOrd="0" destOrd="0" presId="urn:microsoft.com/office/officeart/2005/8/layout/arrow2"/>
    <dgm:cxn modelId="{3D7F947A-FA1D-C74B-9102-BB81693DEB37}" srcId="{9BCF9ED7-3B39-AA43-BA56-413584C02C6C}" destId="{84B1538A-E014-0941-9A84-8862BBC20227}" srcOrd="3" destOrd="0" parTransId="{6CF5D6B2-9409-314B-AA38-FC876C228BD2}" sibTransId="{1B884C60-98A3-714D-83B8-4BC681A561DE}"/>
    <dgm:cxn modelId="{0BD48FEE-69D0-8C44-A61F-25CFB48A1BD3}" srcId="{9BCF9ED7-3B39-AA43-BA56-413584C02C6C}" destId="{8EFBB964-3E12-2345-B4C9-2EE4419235A6}" srcOrd="4" destOrd="0" parTransId="{A1F2760E-28C9-3842-BDB5-E334F176237C}" sibTransId="{33EC350C-15B2-5A4E-9396-2C69FDF65E35}"/>
    <dgm:cxn modelId="{FE8DE9F0-D5F4-2D4C-830F-1CEABB400143}" srcId="{9BCF9ED7-3B39-AA43-BA56-413584C02C6C}" destId="{70D2043B-B229-6841-A3E2-B456CD924834}" srcOrd="2" destOrd="0" parTransId="{945A56FF-F0AE-0547-8298-26C0577D1B24}" sibTransId="{64F78332-B051-A84F-8913-785DE453799F}"/>
    <dgm:cxn modelId="{68C6BB8E-36F1-A84E-9F5A-D1552B49C3A3}" type="presParOf" srcId="{E6A80BC1-DC16-9842-8F78-137E6FDCBBF3}" destId="{6C5AE48E-ABD9-6246-9A12-F988A93E4B59}" srcOrd="0" destOrd="0" presId="urn:microsoft.com/office/officeart/2005/8/layout/arrow2"/>
    <dgm:cxn modelId="{B621C442-DCC7-CE49-ACA2-F2D7085E6F17}" type="presParOf" srcId="{E6A80BC1-DC16-9842-8F78-137E6FDCBBF3}" destId="{28006520-010B-0645-886F-C6DB386CF3AD}" srcOrd="1" destOrd="0" presId="urn:microsoft.com/office/officeart/2005/8/layout/arrow2"/>
    <dgm:cxn modelId="{60C04B58-13ED-A344-A846-1654897921B2}" type="presParOf" srcId="{28006520-010B-0645-886F-C6DB386CF3AD}" destId="{7979BB1A-58A6-6F4F-9F76-B0ACC0C8CD33}" srcOrd="0" destOrd="0" presId="urn:microsoft.com/office/officeart/2005/8/layout/arrow2"/>
    <dgm:cxn modelId="{4068E7B6-2E38-DB4E-83CD-69C7E8F71869}" type="presParOf" srcId="{28006520-010B-0645-886F-C6DB386CF3AD}" destId="{9E266C29-4F9C-9843-B744-4F156689F27A}" srcOrd="1" destOrd="0" presId="urn:microsoft.com/office/officeart/2005/8/layout/arrow2"/>
    <dgm:cxn modelId="{078304B4-1182-5A48-935D-D299ADF6CF54}" type="presParOf" srcId="{28006520-010B-0645-886F-C6DB386CF3AD}" destId="{E4C2ACE1-90CD-314B-9EE4-935FCDD4A8D7}" srcOrd="2" destOrd="0" presId="urn:microsoft.com/office/officeart/2005/8/layout/arrow2"/>
    <dgm:cxn modelId="{B15ECB0A-634A-8A44-8C01-8ECCF7285F1E}" type="presParOf" srcId="{28006520-010B-0645-886F-C6DB386CF3AD}" destId="{C7870C4C-4E04-8C4D-AAF4-2DA273BDEA07}" srcOrd="3" destOrd="0" presId="urn:microsoft.com/office/officeart/2005/8/layout/arrow2"/>
    <dgm:cxn modelId="{EBED3928-DD1B-FD4E-9AA2-7F874D76C4D4}" type="presParOf" srcId="{28006520-010B-0645-886F-C6DB386CF3AD}" destId="{C0944066-95AA-4249-93BD-A49F88EBB949}" srcOrd="4" destOrd="0" presId="urn:microsoft.com/office/officeart/2005/8/layout/arrow2"/>
    <dgm:cxn modelId="{7B559C67-CECA-8D4A-A558-B7316B755B75}" type="presParOf" srcId="{28006520-010B-0645-886F-C6DB386CF3AD}" destId="{D49A4A96-2EF0-344D-9E11-164CFA959B47}" srcOrd="5" destOrd="0" presId="urn:microsoft.com/office/officeart/2005/8/layout/arrow2"/>
    <dgm:cxn modelId="{9AC1573A-909C-494F-91CF-9EE67B570C51}" type="presParOf" srcId="{28006520-010B-0645-886F-C6DB386CF3AD}" destId="{6081386A-88BF-6A40-9E71-81F362C89BCB}" srcOrd="6" destOrd="0" presId="urn:microsoft.com/office/officeart/2005/8/layout/arrow2"/>
    <dgm:cxn modelId="{58679125-FB49-B24F-8CAD-345C73C8B45E}" type="presParOf" srcId="{28006520-010B-0645-886F-C6DB386CF3AD}" destId="{8E2E3CDA-6B0B-554B-8840-626DF68397B0}" srcOrd="7" destOrd="0" presId="urn:microsoft.com/office/officeart/2005/8/layout/arrow2"/>
    <dgm:cxn modelId="{CE316E1F-D20A-8645-8053-9FA70750AEB8}" type="presParOf" srcId="{28006520-010B-0645-886F-C6DB386CF3AD}" destId="{7820B661-08A4-FC4A-89FE-6FFE276306D7}" srcOrd="8" destOrd="0" presId="urn:microsoft.com/office/officeart/2005/8/layout/arrow2"/>
    <dgm:cxn modelId="{EC5EBA14-676F-7945-83F7-11110657EED4}" type="presParOf" srcId="{28006520-010B-0645-886F-C6DB386CF3AD}" destId="{E6CA801A-34FB-F443-9BD7-351C3926862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37005-6536-844D-90E7-FFC845B2EA2A}">
      <dsp:nvSpPr>
        <dsp:cNvPr id="0" name=""/>
        <dsp:cNvSpPr/>
      </dsp:nvSpPr>
      <dsp:spPr>
        <a:xfrm rot="5400000">
          <a:off x="-169038" y="169679"/>
          <a:ext cx="1126923" cy="7888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STEP1</a:t>
          </a:r>
          <a:endParaRPr kumimoji="1" lang="ja-JP" altLang="en-US" sz="1600" kern="1200"/>
        </a:p>
      </dsp:txBody>
      <dsp:txXfrm rot="-5400000">
        <a:off x="1" y="395063"/>
        <a:ext cx="788846" cy="338077"/>
      </dsp:txXfrm>
    </dsp:sp>
    <dsp:sp modelId="{5E8D2AB5-5C2A-0C4D-9DFB-84168BCE7887}">
      <dsp:nvSpPr>
        <dsp:cNvPr id="0" name=""/>
        <dsp:cNvSpPr/>
      </dsp:nvSpPr>
      <dsp:spPr>
        <a:xfrm rot="5400000">
          <a:off x="3283001" y="-2493514"/>
          <a:ext cx="732500" cy="5720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AE483-37E6-254C-8FAD-447DD7193102}">
      <dsp:nvSpPr>
        <dsp:cNvPr id="0" name=""/>
        <dsp:cNvSpPr/>
      </dsp:nvSpPr>
      <dsp:spPr>
        <a:xfrm rot="5400000">
          <a:off x="-169038" y="1148035"/>
          <a:ext cx="1126923" cy="7888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STEP</a:t>
          </a:r>
          <a:r>
            <a:rPr kumimoji="1" lang="ja-JP" altLang="en-US" sz="1600" kern="1200"/>
            <a:t>２</a:t>
          </a:r>
        </a:p>
      </dsp:txBody>
      <dsp:txXfrm rot="-5400000">
        <a:off x="1" y="1373419"/>
        <a:ext cx="788846" cy="338077"/>
      </dsp:txXfrm>
    </dsp:sp>
    <dsp:sp modelId="{5E8C7159-F1FA-5448-81DE-0ED67BBAFAB7}">
      <dsp:nvSpPr>
        <dsp:cNvPr id="0" name=""/>
        <dsp:cNvSpPr/>
      </dsp:nvSpPr>
      <dsp:spPr>
        <a:xfrm rot="5400000">
          <a:off x="3283001" y="-1515157"/>
          <a:ext cx="732500" cy="5720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1" lang="ja-JP" altLang="en-US" sz="3100" kern="1200"/>
        </a:p>
      </dsp:txBody>
      <dsp:txXfrm rot="-5400000">
        <a:off x="788846" y="1014756"/>
        <a:ext cx="5685052" cy="660984"/>
      </dsp:txXfrm>
    </dsp:sp>
    <dsp:sp modelId="{ED6FBEED-D51A-1147-AA77-DDDE3B75A4A6}">
      <dsp:nvSpPr>
        <dsp:cNvPr id="0" name=""/>
        <dsp:cNvSpPr/>
      </dsp:nvSpPr>
      <dsp:spPr>
        <a:xfrm rot="5400000">
          <a:off x="-169038" y="2126391"/>
          <a:ext cx="1126923" cy="7888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STEP</a:t>
          </a:r>
          <a:r>
            <a:rPr kumimoji="1" lang="ja-JP" altLang="en-US" sz="1600" kern="1200"/>
            <a:t>３</a:t>
          </a:r>
        </a:p>
      </dsp:txBody>
      <dsp:txXfrm rot="-5400000">
        <a:off x="1" y="2351775"/>
        <a:ext cx="788846" cy="338077"/>
      </dsp:txXfrm>
    </dsp:sp>
    <dsp:sp modelId="{4EE2E0FA-2380-8243-8BDD-A788C61EB0E2}">
      <dsp:nvSpPr>
        <dsp:cNvPr id="0" name=""/>
        <dsp:cNvSpPr/>
      </dsp:nvSpPr>
      <dsp:spPr>
        <a:xfrm rot="5400000">
          <a:off x="3283001" y="-536801"/>
          <a:ext cx="732500" cy="5720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1" lang="ja-JP" altLang="en-US" sz="3100" kern="1200"/>
        </a:p>
      </dsp:txBody>
      <dsp:txXfrm rot="-5400000">
        <a:off x="788846" y="1993112"/>
        <a:ext cx="5685052" cy="660984"/>
      </dsp:txXfrm>
    </dsp:sp>
    <dsp:sp modelId="{AA19D0EE-14E7-4C4A-BA8E-B9CD6047C058}">
      <dsp:nvSpPr>
        <dsp:cNvPr id="0" name=""/>
        <dsp:cNvSpPr/>
      </dsp:nvSpPr>
      <dsp:spPr>
        <a:xfrm rot="5400000">
          <a:off x="-169038" y="3104747"/>
          <a:ext cx="1126923" cy="7888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STEP</a:t>
          </a:r>
          <a:r>
            <a:rPr kumimoji="1" lang="ja-JP" altLang="en-US" sz="1600" kern="1200"/>
            <a:t>４</a:t>
          </a:r>
        </a:p>
      </dsp:txBody>
      <dsp:txXfrm rot="-5400000">
        <a:off x="1" y="3330131"/>
        <a:ext cx="788846" cy="338077"/>
      </dsp:txXfrm>
    </dsp:sp>
    <dsp:sp modelId="{FF2FAFDF-6FAD-0343-9389-6D26FB3B5167}">
      <dsp:nvSpPr>
        <dsp:cNvPr id="0" name=""/>
        <dsp:cNvSpPr/>
      </dsp:nvSpPr>
      <dsp:spPr>
        <a:xfrm rot="5400000">
          <a:off x="3283001" y="441554"/>
          <a:ext cx="732500" cy="5720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1" lang="ja-JP" altLang="en-US" sz="3100" kern="1200"/>
        </a:p>
      </dsp:txBody>
      <dsp:txXfrm rot="-5400000">
        <a:off x="788846" y="2971467"/>
        <a:ext cx="5685052" cy="660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37005-6536-844D-90E7-FFC845B2EA2A}">
      <dsp:nvSpPr>
        <dsp:cNvPr id="0" name=""/>
        <dsp:cNvSpPr/>
      </dsp:nvSpPr>
      <dsp:spPr>
        <a:xfrm rot="5400000">
          <a:off x="-169038" y="169679"/>
          <a:ext cx="1126923" cy="7888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STEP1</a:t>
          </a:r>
          <a:endParaRPr kumimoji="1" lang="ja-JP" altLang="en-US" sz="1600" kern="1200"/>
        </a:p>
      </dsp:txBody>
      <dsp:txXfrm rot="-5400000">
        <a:off x="1" y="395063"/>
        <a:ext cx="788846" cy="338077"/>
      </dsp:txXfrm>
    </dsp:sp>
    <dsp:sp modelId="{5E8D2AB5-5C2A-0C4D-9DFB-84168BCE7887}">
      <dsp:nvSpPr>
        <dsp:cNvPr id="0" name=""/>
        <dsp:cNvSpPr/>
      </dsp:nvSpPr>
      <dsp:spPr>
        <a:xfrm rot="5400000">
          <a:off x="3283001" y="-2493514"/>
          <a:ext cx="732500" cy="5720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700" kern="1200" dirty="0"/>
            <a:t>QSC</a:t>
          </a:r>
          <a:r>
            <a:rPr kumimoji="1" lang="ja-JP" altLang="en-US" sz="2700" kern="1200"/>
            <a:t>、数値から問題点を見つける</a:t>
          </a:r>
        </a:p>
      </dsp:txBody>
      <dsp:txXfrm rot="-5400000">
        <a:off x="788846" y="36399"/>
        <a:ext cx="5685052" cy="660984"/>
      </dsp:txXfrm>
    </dsp:sp>
    <dsp:sp modelId="{CB4AE483-37E6-254C-8FAD-447DD7193102}">
      <dsp:nvSpPr>
        <dsp:cNvPr id="0" name=""/>
        <dsp:cNvSpPr/>
      </dsp:nvSpPr>
      <dsp:spPr>
        <a:xfrm rot="5400000">
          <a:off x="-169038" y="1148035"/>
          <a:ext cx="1126923" cy="7888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STEP</a:t>
          </a:r>
          <a:r>
            <a:rPr kumimoji="1" lang="ja-JP" altLang="en-US" sz="1600" kern="1200"/>
            <a:t>２</a:t>
          </a:r>
        </a:p>
      </dsp:txBody>
      <dsp:txXfrm rot="-5400000">
        <a:off x="1" y="1373419"/>
        <a:ext cx="788846" cy="338077"/>
      </dsp:txXfrm>
    </dsp:sp>
    <dsp:sp modelId="{5E8C7159-F1FA-5448-81DE-0ED67BBAFAB7}">
      <dsp:nvSpPr>
        <dsp:cNvPr id="0" name=""/>
        <dsp:cNvSpPr/>
      </dsp:nvSpPr>
      <dsp:spPr>
        <a:xfrm rot="5400000">
          <a:off x="3283001" y="-1515157"/>
          <a:ext cx="732500" cy="5720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700" kern="1200"/>
            <a:t>状態、数値の改善計画を定める</a:t>
          </a:r>
        </a:p>
      </dsp:txBody>
      <dsp:txXfrm rot="-5400000">
        <a:off x="788846" y="1014756"/>
        <a:ext cx="5685052" cy="660984"/>
      </dsp:txXfrm>
    </dsp:sp>
    <dsp:sp modelId="{ED6FBEED-D51A-1147-AA77-DDDE3B75A4A6}">
      <dsp:nvSpPr>
        <dsp:cNvPr id="0" name=""/>
        <dsp:cNvSpPr/>
      </dsp:nvSpPr>
      <dsp:spPr>
        <a:xfrm rot="5400000">
          <a:off x="-169038" y="2126391"/>
          <a:ext cx="1126923" cy="7888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STEP</a:t>
          </a:r>
          <a:r>
            <a:rPr kumimoji="1" lang="ja-JP" altLang="en-US" sz="1600" kern="1200"/>
            <a:t>３</a:t>
          </a:r>
        </a:p>
      </dsp:txBody>
      <dsp:txXfrm rot="-5400000">
        <a:off x="1" y="2351775"/>
        <a:ext cx="788846" cy="338077"/>
      </dsp:txXfrm>
    </dsp:sp>
    <dsp:sp modelId="{4EE2E0FA-2380-8243-8BDD-A788C61EB0E2}">
      <dsp:nvSpPr>
        <dsp:cNvPr id="0" name=""/>
        <dsp:cNvSpPr/>
      </dsp:nvSpPr>
      <dsp:spPr>
        <a:xfrm rot="5400000">
          <a:off x="3283001" y="-536801"/>
          <a:ext cx="732500" cy="5720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700" kern="1200"/>
            <a:t>周知させ改善行動を実施する</a:t>
          </a:r>
        </a:p>
      </dsp:txBody>
      <dsp:txXfrm rot="-5400000">
        <a:off x="788846" y="1993112"/>
        <a:ext cx="5685052" cy="660984"/>
      </dsp:txXfrm>
    </dsp:sp>
    <dsp:sp modelId="{AA19D0EE-14E7-4C4A-BA8E-B9CD6047C058}">
      <dsp:nvSpPr>
        <dsp:cNvPr id="0" name=""/>
        <dsp:cNvSpPr/>
      </dsp:nvSpPr>
      <dsp:spPr>
        <a:xfrm rot="5400000">
          <a:off x="-169038" y="3104747"/>
          <a:ext cx="1126923" cy="7888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STEP</a:t>
          </a:r>
          <a:r>
            <a:rPr kumimoji="1" lang="ja-JP" altLang="en-US" sz="1600" kern="1200"/>
            <a:t>４</a:t>
          </a:r>
        </a:p>
      </dsp:txBody>
      <dsp:txXfrm rot="-5400000">
        <a:off x="1" y="3330131"/>
        <a:ext cx="788846" cy="338077"/>
      </dsp:txXfrm>
    </dsp:sp>
    <dsp:sp modelId="{FF2FAFDF-6FAD-0343-9389-6D26FB3B5167}">
      <dsp:nvSpPr>
        <dsp:cNvPr id="0" name=""/>
        <dsp:cNvSpPr/>
      </dsp:nvSpPr>
      <dsp:spPr>
        <a:xfrm rot="5400000">
          <a:off x="3283001" y="441554"/>
          <a:ext cx="732500" cy="5720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700" kern="1200"/>
            <a:t>新規客、リピート客対策を進める</a:t>
          </a:r>
        </a:p>
      </dsp:txBody>
      <dsp:txXfrm rot="-5400000">
        <a:off x="788846" y="2971467"/>
        <a:ext cx="5685052" cy="660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AE48E-ABD9-6246-9A12-F988A93E4B59}">
      <dsp:nvSpPr>
        <dsp:cNvPr id="0" name=""/>
        <dsp:cNvSpPr/>
      </dsp:nvSpPr>
      <dsp:spPr>
        <a:xfrm>
          <a:off x="0" y="280356"/>
          <a:ext cx="4263025" cy="26643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9BB1A-58A6-6F4F-9F76-B0ACC0C8CD33}">
      <dsp:nvSpPr>
        <dsp:cNvPr id="0" name=""/>
        <dsp:cNvSpPr/>
      </dsp:nvSpPr>
      <dsp:spPr>
        <a:xfrm>
          <a:off x="419907" y="2261597"/>
          <a:ext cx="98049" cy="98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66C29-4F9C-9843-B744-4F156689F27A}">
      <dsp:nvSpPr>
        <dsp:cNvPr id="0" name=""/>
        <dsp:cNvSpPr/>
      </dsp:nvSpPr>
      <dsp:spPr>
        <a:xfrm>
          <a:off x="468932" y="2310622"/>
          <a:ext cx="558456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54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kern="1200"/>
            <a:t>主任</a:t>
          </a:r>
        </a:p>
      </dsp:txBody>
      <dsp:txXfrm>
        <a:off x="468932" y="2310622"/>
        <a:ext cx="558456" cy="634124"/>
      </dsp:txXfrm>
    </dsp:sp>
    <dsp:sp modelId="{E4C2ACE1-90CD-314B-9EE4-935FCDD4A8D7}">
      <dsp:nvSpPr>
        <dsp:cNvPr id="0" name=""/>
        <dsp:cNvSpPr/>
      </dsp:nvSpPr>
      <dsp:spPr>
        <a:xfrm>
          <a:off x="950654" y="1751633"/>
          <a:ext cx="153468" cy="153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70C4C-4E04-8C4D-AAF4-2DA273BDEA07}">
      <dsp:nvSpPr>
        <dsp:cNvPr id="0" name=""/>
        <dsp:cNvSpPr/>
      </dsp:nvSpPr>
      <dsp:spPr>
        <a:xfrm>
          <a:off x="1027389" y="1828367"/>
          <a:ext cx="707662" cy="1116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2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kern="1200"/>
            <a:t>課長</a:t>
          </a:r>
        </a:p>
      </dsp:txBody>
      <dsp:txXfrm>
        <a:off x="1027389" y="1828367"/>
        <a:ext cx="707662" cy="1116379"/>
      </dsp:txXfrm>
    </dsp:sp>
    <dsp:sp modelId="{C0944066-95AA-4249-93BD-A49F88EBB949}">
      <dsp:nvSpPr>
        <dsp:cNvPr id="0" name=""/>
        <dsp:cNvSpPr/>
      </dsp:nvSpPr>
      <dsp:spPr>
        <a:xfrm>
          <a:off x="1632738" y="1345047"/>
          <a:ext cx="204625" cy="204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A4A96-2EF0-344D-9E11-164CFA959B47}">
      <dsp:nvSpPr>
        <dsp:cNvPr id="0" name=""/>
        <dsp:cNvSpPr/>
      </dsp:nvSpPr>
      <dsp:spPr>
        <a:xfrm>
          <a:off x="1735051" y="1447359"/>
          <a:ext cx="822763" cy="1497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27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kern="1200"/>
            <a:t>部長</a:t>
          </a:r>
        </a:p>
      </dsp:txBody>
      <dsp:txXfrm>
        <a:off x="1735051" y="1447359"/>
        <a:ext cx="822763" cy="1497387"/>
      </dsp:txXfrm>
    </dsp:sp>
    <dsp:sp modelId="{6081386A-88BF-6A40-9E71-81F362C89BCB}">
      <dsp:nvSpPr>
        <dsp:cNvPr id="0" name=""/>
        <dsp:cNvSpPr/>
      </dsp:nvSpPr>
      <dsp:spPr>
        <a:xfrm>
          <a:off x="2425661" y="1027451"/>
          <a:ext cx="264307" cy="264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E3CDA-6B0B-554B-8840-626DF68397B0}">
      <dsp:nvSpPr>
        <dsp:cNvPr id="0" name=""/>
        <dsp:cNvSpPr/>
      </dsp:nvSpPr>
      <dsp:spPr>
        <a:xfrm>
          <a:off x="2557815" y="1159605"/>
          <a:ext cx="852605" cy="1785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051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kern="1200"/>
            <a:t>専務</a:t>
          </a:r>
        </a:p>
      </dsp:txBody>
      <dsp:txXfrm>
        <a:off x="2557815" y="1159605"/>
        <a:ext cx="852605" cy="1785141"/>
      </dsp:txXfrm>
    </dsp:sp>
    <dsp:sp modelId="{7820B661-08A4-FC4A-89FE-6FFE276306D7}">
      <dsp:nvSpPr>
        <dsp:cNvPr id="0" name=""/>
        <dsp:cNvSpPr/>
      </dsp:nvSpPr>
      <dsp:spPr>
        <a:xfrm>
          <a:off x="3242030" y="815366"/>
          <a:ext cx="336778" cy="336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A801A-34FB-F443-9BD7-351C3926862A}">
      <dsp:nvSpPr>
        <dsp:cNvPr id="0" name=""/>
        <dsp:cNvSpPr/>
      </dsp:nvSpPr>
      <dsp:spPr>
        <a:xfrm>
          <a:off x="3410420" y="983755"/>
          <a:ext cx="852605" cy="1960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452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kern="1200"/>
            <a:t>社長</a:t>
          </a:r>
        </a:p>
      </dsp:txBody>
      <dsp:txXfrm>
        <a:off x="3410420" y="983755"/>
        <a:ext cx="852605" cy="1960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C0B8F-BD6D-004C-88B0-DD9A0190B239}" type="datetimeFigureOut">
              <a:rPr kumimoji="1" lang="ja-JP" altLang="en-US" smtClean="0"/>
              <a:t>2021/2/7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D1DEC-2620-5A42-8E1F-9A892B013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09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このステップでは、ここまで定めてきた</a:t>
            </a:r>
            <a:endParaRPr kumimoji="1" lang="en-US" altLang="ja-JP" dirty="0"/>
          </a:p>
          <a:p>
            <a:r>
              <a:rPr kumimoji="1" lang="ja-JP" altLang="en-US"/>
              <a:t>コンセプト、事業計画に於ける、基準や標準を日常業務に</a:t>
            </a:r>
            <a:endParaRPr kumimoji="1" lang="en-US" altLang="ja-JP" dirty="0"/>
          </a:p>
          <a:p>
            <a:r>
              <a:rPr kumimoji="1" lang="ja-JP" altLang="en-US"/>
              <a:t>落とし込む為の仕組化を行います・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自社メソッド</a:t>
            </a:r>
            <a:endParaRPr kumimoji="1" lang="en-US" altLang="ja-JP" dirty="0"/>
          </a:p>
          <a:p>
            <a:r>
              <a:rPr kumimoji="1" lang="ja-JP" altLang="en-US"/>
              <a:t>仮称）自信店長育成メソッドです。</a:t>
            </a:r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1DEC-2620-5A42-8E1F-9A892B013DE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15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1DEC-2620-5A42-8E1F-9A892B013DE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285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1DEC-2620-5A42-8E1F-9A892B013DE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828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1DEC-2620-5A42-8E1F-9A892B013DE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282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1DEC-2620-5A42-8E1F-9A892B013DE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73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C240EE-C6B2-6C47-94B1-9B318EC89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16CE9A8-ECF7-504D-9D3D-EF83DBC1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00C584-774D-2242-8C79-11D17588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FF33-3064-5440-9EE1-553660552FA7}" type="datetimeFigureOut">
              <a:rPr kumimoji="1" lang="ja-JP" altLang="en-US" smtClean="0"/>
              <a:t>2021/2/7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7B4230-3696-D54D-84AD-1D192D58A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C57D1F-556E-9F4E-BA86-E90A5253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58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40F549-D848-6D40-8FD9-EF748FE4E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D6B4428-BB62-4F4F-91F7-057F5A358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0DC54F-8887-9A49-AF49-339A02BE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FF33-3064-5440-9EE1-553660552FA7}" type="datetimeFigureOut">
              <a:rPr kumimoji="1" lang="ja-JP" altLang="en-US" smtClean="0"/>
              <a:t>2021/2/7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A3D9CA-5E82-2D4A-9A9D-FB97F31CB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691544-0D08-FF4D-B8B4-3390583BF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23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1D8E111-4CF4-0640-B39C-E1562C11F6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D7A2C55-0EE3-494E-B4A9-C27A210A2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38F38C-797E-404A-AF0E-DA689FCD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FF33-3064-5440-9EE1-553660552FA7}" type="datetimeFigureOut">
              <a:rPr kumimoji="1" lang="ja-JP" altLang="en-US" smtClean="0"/>
              <a:t>2021/2/7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7AC0BD-4DFB-EE4D-B61E-8C506F5C1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BC152E-3865-DB43-A2EC-A3936609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09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B023D9-262F-CC41-BB64-492E840F4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D28DA0-342D-C447-9B57-875377437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6FCCAF-7995-E240-BFAE-70D49D136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FF33-3064-5440-9EE1-553660552FA7}" type="datetimeFigureOut">
              <a:rPr kumimoji="1" lang="ja-JP" altLang="en-US" smtClean="0"/>
              <a:t>2021/2/7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BC38EA-09AD-9543-8259-F8E5D38C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301B13-5895-4844-ADE9-BFE833D3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9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0EEB80-EDFE-8E46-91F5-91CBEEF5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A590194-1E7D-1A4F-AFDF-0B3C2737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29A46B-D466-D94D-97B2-42E6F96F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FF33-3064-5440-9EE1-553660552FA7}" type="datetimeFigureOut">
              <a:rPr kumimoji="1" lang="ja-JP" altLang="en-US" smtClean="0"/>
              <a:t>2021/2/7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DAEB3C-55B9-704A-9223-221EE47D2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622DAE-2255-C84E-9CCD-6D375D16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83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C779B2-4BC6-1B48-B875-A36328E1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583F2E-FB9D-9C46-B95D-E4D118439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A135515-AFEC-5B42-8661-DD2DD007C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7F97E2-0C89-1543-A5FE-CB9FC1F97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FF33-3064-5440-9EE1-553660552FA7}" type="datetimeFigureOut">
              <a:rPr kumimoji="1" lang="ja-JP" altLang="en-US" smtClean="0"/>
              <a:t>2021/2/7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987109-9554-A44A-ABA6-CA5A25B14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6BC380-F674-0440-908E-8DA5B6D1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49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DDB030-DEB9-1B4F-AD62-D25012414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AF6C92-E7D5-F64E-BF1D-81904B09E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543E763-D044-CB48-82F9-9E47E1955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3A245AC-4001-B347-A7EB-9A440CCBC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F426CDF-D4C0-5D47-914D-B71DA03C8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C585683-34C2-0849-9122-31E06967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FF33-3064-5440-9EE1-553660552FA7}" type="datetimeFigureOut">
              <a:rPr kumimoji="1" lang="ja-JP" altLang="en-US" smtClean="0"/>
              <a:t>2021/2/7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5CDC9A-789A-8649-9301-CA5DD4CC2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643AEB6-F8E5-3541-88E0-FB9FA4F8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95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39E77C-D02E-0340-B0C1-AF21397A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2699AB3-A3C2-3348-9D4C-E85BD3E9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FF33-3064-5440-9EE1-553660552FA7}" type="datetimeFigureOut">
              <a:rPr kumimoji="1" lang="ja-JP" altLang="en-US" smtClean="0"/>
              <a:t>2021/2/7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B05E1CC-FA92-1845-B365-B75FE8D5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5F1250-CA81-BE4C-A508-B3AFF3AD1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73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B245CE-A310-3E42-8E16-94F5145E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FF33-3064-5440-9EE1-553660552FA7}" type="datetimeFigureOut">
              <a:rPr kumimoji="1" lang="ja-JP" altLang="en-US" smtClean="0"/>
              <a:t>2021/2/7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CD2F775-8574-154E-9BAD-A0DB3F52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CC0A94-BAC3-BE46-8138-77D9CD3D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69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B24674-57F3-A645-A927-79079897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F37F76-3369-434A-AE69-CF29D26D9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15A43F9-96E1-1C4F-8192-1DDE228C5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A92A9D-2125-CB40-8C57-536A6818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FF33-3064-5440-9EE1-553660552FA7}" type="datetimeFigureOut">
              <a:rPr kumimoji="1" lang="ja-JP" altLang="en-US" smtClean="0"/>
              <a:t>2021/2/7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C124D0-53BD-9A41-B19E-D4660098C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105972-2445-3F4A-BF91-A6A109C9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28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7BE593-9B82-A545-8D70-87616D49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773DF97-F5BB-6C41-97D0-3AD4D5411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BE419D0-507F-9B42-852A-F109AFC8A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1EA35F-F618-2E46-8E6C-0AC400841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FF33-3064-5440-9EE1-553660552FA7}" type="datetimeFigureOut">
              <a:rPr kumimoji="1" lang="ja-JP" altLang="en-US" smtClean="0"/>
              <a:t>2021/2/7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1BCA64-448E-CF48-9A12-BC63E590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1A4AE87-B5E4-0A40-B8D3-5D8491F0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79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6BCC628-0552-6043-BD72-D7E527B1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6CC48A-C99D-FE4A-8AE3-50343537F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34B0EA-2E83-3045-B861-E6C09203CD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FF33-3064-5440-9EE1-553660552FA7}" type="datetimeFigureOut">
              <a:rPr kumimoji="1" lang="ja-JP" altLang="en-US" smtClean="0"/>
              <a:t>2021/2/7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705886-79C5-0145-8A2F-AA983F056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FABAD8-ED78-F54D-A466-2BD7EF7F5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66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if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png"/><Relationship Id="rId9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B115FB-B4B5-9643-80A2-581C36654990}"/>
              </a:ext>
            </a:extLst>
          </p:cNvPr>
          <p:cNvSpPr txBox="1"/>
          <p:nvPr/>
        </p:nvSpPr>
        <p:spPr>
          <a:xfrm>
            <a:off x="231228" y="2386097"/>
            <a:ext cx="8639503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>
                <a:solidFill>
                  <a:schemeClr val="tx1"/>
                </a:solidFill>
              </a:rPr>
              <a:t>飲食店多店舗化</a:t>
            </a:r>
            <a:r>
              <a:rPr kumimoji="1" lang="en-US" altLang="ja-JP" sz="4000" b="1" dirty="0">
                <a:solidFill>
                  <a:srgbClr val="C00000"/>
                </a:solidFill>
              </a:rPr>
              <a:t>『</a:t>
            </a:r>
            <a:r>
              <a:rPr kumimoji="1" lang="ja-JP" altLang="en-US" sz="4000" b="1">
                <a:solidFill>
                  <a:srgbClr val="C00000"/>
                </a:solidFill>
              </a:rPr>
              <a:t>エフワン８ステップ</a:t>
            </a:r>
            <a:r>
              <a:rPr kumimoji="1" lang="en-US" altLang="ja-JP" sz="4000" b="1" dirty="0">
                <a:solidFill>
                  <a:srgbClr val="C00000"/>
                </a:solidFill>
              </a:rPr>
              <a:t>』</a:t>
            </a:r>
          </a:p>
          <a:p>
            <a:pPr algn="ctr"/>
            <a:r>
              <a:rPr kumimoji="1" lang="ja-JP" altLang="en-US" sz="3200" b="1">
                <a:solidFill>
                  <a:schemeClr val="tx1"/>
                </a:solidFill>
              </a:rPr>
              <a:t>オンラインプログラム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142A34-2491-2447-87B9-78017AAAD4D4}"/>
              </a:ext>
            </a:extLst>
          </p:cNvPr>
          <p:cNvSpPr txBox="1"/>
          <p:nvPr/>
        </p:nvSpPr>
        <p:spPr>
          <a:xfrm>
            <a:off x="528837" y="4512686"/>
            <a:ext cx="8086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/>
              <a:t>飲食店の多店舗展開への</a:t>
            </a:r>
            <a:r>
              <a:rPr lang="ja-JP" altLang="en-US" sz="3600" b="1">
                <a:solidFill>
                  <a:srgbClr val="C00000"/>
                </a:solidFill>
              </a:rPr>
              <a:t>手順</a:t>
            </a:r>
            <a:r>
              <a:rPr lang="ja-JP" altLang="en-US" sz="3600" b="1"/>
              <a:t>を</a:t>
            </a:r>
            <a:r>
              <a:rPr lang="ja-JP" altLang="en-US" sz="3600" b="1">
                <a:solidFill>
                  <a:srgbClr val="C00000"/>
                </a:solidFill>
              </a:rPr>
              <a:t>体系的</a:t>
            </a:r>
            <a:r>
              <a:rPr lang="ja-JP" altLang="en-US" sz="3600" b="1"/>
              <a:t>にまとめたプログラム</a:t>
            </a:r>
            <a:endParaRPr kumimoji="1" lang="en-US" altLang="ja-JP" sz="3600" b="1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8EB3601-AA4D-614C-9BED-F5529C438C00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84B080E-B1B7-9F49-9FC1-30862F79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35582" y="1397874"/>
            <a:ext cx="7399284" cy="404648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BEBD5C8-6630-0F4C-ACEC-621AAAA16B9B}"/>
              </a:ext>
            </a:extLst>
          </p:cNvPr>
          <p:cNvSpPr txBox="1"/>
          <p:nvPr/>
        </p:nvSpPr>
        <p:spPr>
          <a:xfrm>
            <a:off x="615512" y="727017"/>
            <a:ext cx="6268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u="sng"/>
              <a:t>社員と共に</a:t>
            </a:r>
            <a:endParaRPr kumimoji="1" lang="en-US" altLang="ja-JP" sz="2400" b="1" u="sng" dirty="0"/>
          </a:p>
          <a:p>
            <a:r>
              <a:rPr lang="ja-JP" altLang="en-US" sz="2400" b="1" u="sng"/>
              <a:t>ヴィジョンの実現を目指す</a:t>
            </a:r>
            <a:r>
              <a:rPr kumimoji="1" lang="ja-JP" altLang="en-US" sz="2400" b="1" u="sng"/>
              <a:t>飲食店経営者へ</a:t>
            </a:r>
          </a:p>
        </p:txBody>
      </p:sp>
    </p:spTree>
    <p:extLst>
      <p:ext uri="{BB962C8B-B14F-4D97-AF65-F5344CB8AC3E}">
        <p14:creationId xmlns:p14="http://schemas.microsoft.com/office/powerpoint/2010/main" val="6872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CAC8B7D-C02F-F542-9A88-59DB5BAE6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424" y="5166527"/>
            <a:ext cx="1539948" cy="84215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F0B23D6-D227-4F47-98B6-9EF289ADB0E5}"/>
              </a:ext>
            </a:extLst>
          </p:cNvPr>
          <p:cNvSpPr txBox="1"/>
          <p:nvPr/>
        </p:nvSpPr>
        <p:spPr>
          <a:xfrm>
            <a:off x="65312" y="91439"/>
            <a:ext cx="574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STEP</a:t>
            </a:r>
            <a:r>
              <a:rPr kumimoji="1" lang="ja-JP" altLang="en-US" sz="1400"/>
              <a:t>７</a:t>
            </a:r>
            <a:r>
              <a:rPr kumimoji="1" lang="en-US" altLang="ja-JP" sz="1400" dirty="0"/>
              <a:t>-3</a:t>
            </a:r>
            <a:r>
              <a:rPr kumimoji="1" lang="ja-JP" altLang="en-US" sz="1400"/>
              <a:t>　</a:t>
            </a:r>
            <a:r>
              <a:rPr kumimoji="1" lang="en-US" altLang="ja-JP" sz="1400" dirty="0"/>
              <a:t>QSC</a:t>
            </a:r>
            <a:r>
              <a:rPr kumimoji="1" lang="ja-JP" altLang="en-US" sz="1400"/>
              <a:t>、数値の問題点を見つける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3E2D86F-380F-B646-AF32-8B024D615618}"/>
              </a:ext>
            </a:extLst>
          </p:cNvPr>
          <p:cNvSpPr txBox="1"/>
          <p:nvPr/>
        </p:nvSpPr>
        <p:spPr>
          <a:xfrm>
            <a:off x="169817" y="384224"/>
            <a:ext cx="1502229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/>
              <a:t>WORK</a:t>
            </a:r>
            <a:endParaRPr kumimoji="1" lang="ja-JP" altLang="en-US" sz="16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D8FBF0F-69C0-4447-94BB-187609BBE09A}"/>
              </a:ext>
            </a:extLst>
          </p:cNvPr>
          <p:cNvSpPr txBox="1"/>
          <p:nvPr/>
        </p:nvSpPr>
        <p:spPr>
          <a:xfrm>
            <a:off x="1780974" y="408243"/>
            <a:ext cx="4978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STEP</a:t>
            </a:r>
            <a:r>
              <a:rPr kumimoji="1" lang="ja-JP" altLang="en-US" sz="1600" b="1"/>
              <a:t>１：問題点を見つける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B809BE8-1408-3B45-94C1-C78B81548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634409"/>
            <a:ext cx="4173521" cy="600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45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0AFE79-6A12-CD40-A886-E1B10A647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7E71B0B-BF26-6D4A-810C-03353DFEAD2F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4CD6C9-78CC-2C45-B73C-55E35597BB43}"/>
              </a:ext>
            </a:extLst>
          </p:cNvPr>
          <p:cNvSpPr txBox="1"/>
          <p:nvPr/>
        </p:nvSpPr>
        <p:spPr>
          <a:xfrm>
            <a:off x="65312" y="91439"/>
            <a:ext cx="574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STEP</a:t>
            </a:r>
            <a:r>
              <a:rPr kumimoji="1" lang="ja-JP" altLang="en-US" sz="1400"/>
              <a:t>７</a:t>
            </a:r>
            <a:r>
              <a:rPr lang="ja-JP" altLang="en-US" sz="1400"/>
              <a:t>−４　状態、数値の改善計画を定める</a:t>
            </a:r>
            <a:endParaRPr kumimoji="1" lang="ja-JP" altLang="en-US" sz="14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3A0AB7C-143D-C048-B00A-6ECD7039A149}"/>
              </a:ext>
            </a:extLst>
          </p:cNvPr>
          <p:cNvSpPr txBox="1"/>
          <p:nvPr/>
        </p:nvSpPr>
        <p:spPr>
          <a:xfrm>
            <a:off x="169817" y="742804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AEEE9B6-55D2-1C43-A47E-94A88385D643}"/>
              </a:ext>
            </a:extLst>
          </p:cNvPr>
          <p:cNvSpPr txBox="1"/>
          <p:nvPr/>
        </p:nvSpPr>
        <p:spPr>
          <a:xfrm>
            <a:off x="600891" y="1789611"/>
            <a:ext cx="4978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STEP</a:t>
            </a:r>
            <a:r>
              <a:rPr lang="ja-JP" altLang="en-US" sz="2800" b="1"/>
              <a:t>２：改善計画</a:t>
            </a:r>
            <a:endParaRPr kumimoji="1" lang="ja-JP" altLang="en-US" sz="2800" b="1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F9A24D1-9D00-C94C-81B7-2DD172B17237}"/>
              </a:ext>
            </a:extLst>
          </p:cNvPr>
          <p:cNvSpPr txBox="1"/>
          <p:nvPr/>
        </p:nvSpPr>
        <p:spPr>
          <a:xfrm>
            <a:off x="600891" y="2299060"/>
            <a:ext cx="7798526" cy="2246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800" b="1" dirty="0"/>
          </a:p>
          <a:p>
            <a:r>
              <a:rPr kumimoji="1" lang="ja-JP" altLang="en-US" sz="2800" b="1"/>
              <a:t>・</a:t>
            </a:r>
            <a:r>
              <a:rPr lang="ja-JP" altLang="en-US" sz="2800" b="1"/>
              <a:t>状態問題解決を</a:t>
            </a:r>
            <a:r>
              <a:rPr lang="en-US" altLang="ja-JP" sz="2800" b="1" dirty="0"/>
              <a:t>3</a:t>
            </a:r>
            <a:r>
              <a:rPr lang="ja-JP" altLang="en-US" sz="2800" b="1"/>
              <a:t>ヶ月計画に落とし込む</a:t>
            </a:r>
            <a:endParaRPr kumimoji="1" lang="en-US" altLang="ja-JP" sz="2800" b="1" dirty="0"/>
          </a:p>
          <a:p>
            <a:endParaRPr lang="en-US" altLang="ja-JP" sz="2800" b="1" dirty="0"/>
          </a:p>
          <a:p>
            <a:r>
              <a:rPr kumimoji="1" lang="ja-JP" altLang="en-US" sz="2800" b="1"/>
              <a:t>・数値問題解決を</a:t>
            </a:r>
            <a:r>
              <a:rPr kumimoji="1" lang="en-US" altLang="ja-JP" sz="2800" b="1" dirty="0"/>
              <a:t>3</a:t>
            </a:r>
            <a:r>
              <a:rPr kumimoji="1" lang="ja-JP" altLang="en-US" sz="2800" b="1"/>
              <a:t>ヶ月計画に落とし込む</a:t>
            </a:r>
            <a:endParaRPr kumimoji="1" lang="en-US" altLang="ja-JP" sz="2800" b="1" dirty="0"/>
          </a:p>
          <a:p>
            <a:endParaRPr kumimoji="1" lang="ja-JP" altLang="en-US" sz="2800" b="1"/>
          </a:p>
        </p:txBody>
      </p:sp>
    </p:spTree>
    <p:extLst>
      <p:ext uri="{BB962C8B-B14F-4D97-AF65-F5344CB8AC3E}">
        <p14:creationId xmlns:p14="http://schemas.microsoft.com/office/powerpoint/2010/main" val="261698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0AFE79-6A12-CD40-A886-E1B10A647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199" y="5735755"/>
            <a:ext cx="1557878" cy="85196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7E71B0B-BF26-6D4A-810C-03353DFEAD2F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4CD6C9-78CC-2C45-B73C-55E35597BB43}"/>
              </a:ext>
            </a:extLst>
          </p:cNvPr>
          <p:cNvSpPr txBox="1"/>
          <p:nvPr/>
        </p:nvSpPr>
        <p:spPr>
          <a:xfrm>
            <a:off x="65312" y="91439"/>
            <a:ext cx="574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STEP</a:t>
            </a:r>
            <a:r>
              <a:rPr kumimoji="1" lang="ja-JP" altLang="en-US" sz="1400"/>
              <a:t>７</a:t>
            </a:r>
            <a:r>
              <a:rPr lang="ja-JP" altLang="en-US" sz="1400"/>
              <a:t>−４　状態、数値の改善計画を定める</a:t>
            </a:r>
            <a:endParaRPr kumimoji="1" lang="ja-JP" altLang="en-US" sz="14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3A0AB7C-143D-C048-B00A-6ECD7039A149}"/>
              </a:ext>
            </a:extLst>
          </p:cNvPr>
          <p:cNvSpPr txBox="1"/>
          <p:nvPr/>
        </p:nvSpPr>
        <p:spPr>
          <a:xfrm>
            <a:off x="195210" y="357708"/>
            <a:ext cx="1502229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/>
              <a:t>WORK</a:t>
            </a:r>
            <a:endParaRPr kumimoji="1" lang="ja-JP" altLang="en-US" sz="1600" b="1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AEEE9B6-55D2-1C43-A47E-94A88385D643}"/>
              </a:ext>
            </a:extLst>
          </p:cNvPr>
          <p:cNvSpPr txBox="1"/>
          <p:nvPr/>
        </p:nvSpPr>
        <p:spPr>
          <a:xfrm>
            <a:off x="1827336" y="342326"/>
            <a:ext cx="4978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STEP</a:t>
            </a:r>
            <a:r>
              <a:rPr lang="ja-JP" altLang="en-US" sz="1600" b="1"/>
              <a:t>２：改善計画</a:t>
            </a:r>
            <a:endParaRPr kumimoji="1" lang="ja-JP" altLang="en-US" sz="1600" b="1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4200EC6-724E-B94C-85EF-535B3E3C1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42" y="805751"/>
            <a:ext cx="7572558" cy="5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49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EBADA0A-BD00-374B-8781-41CAF0EAF6D4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C1F9B86-A846-F54D-8B26-A45D593A80D9}"/>
              </a:ext>
            </a:extLst>
          </p:cNvPr>
          <p:cNvSpPr txBox="1"/>
          <p:nvPr/>
        </p:nvSpPr>
        <p:spPr>
          <a:xfrm>
            <a:off x="65312" y="91439"/>
            <a:ext cx="574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STEP</a:t>
            </a:r>
            <a:r>
              <a:rPr kumimoji="1" lang="ja-JP" altLang="en-US" sz="1400"/>
              <a:t>７</a:t>
            </a:r>
            <a:r>
              <a:rPr kumimoji="1" lang="en-US" altLang="ja-JP" sz="1400" dirty="0"/>
              <a:t>-</a:t>
            </a:r>
            <a:r>
              <a:rPr kumimoji="1" lang="ja-JP" altLang="en-US" sz="1400"/>
              <a:t>５　改善活動を行う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3F2E75B-2AFA-3F4D-B036-AD5F711A4565}"/>
              </a:ext>
            </a:extLst>
          </p:cNvPr>
          <p:cNvSpPr txBox="1"/>
          <p:nvPr/>
        </p:nvSpPr>
        <p:spPr>
          <a:xfrm>
            <a:off x="169817" y="742804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97C701F-2211-D848-9A60-3D77A2BC8A8C}"/>
              </a:ext>
            </a:extLst>
          </p:cNvPr>
          <p:cNvSpPr txBox="1"/>
          <p:nvPr/>
        </p:nvSpPr>
        <p:spPr>
          <a:xfrm>
            <a:off x="600891" y="1789611"/>
            <a:ext cx="4978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STEP</a:t>
            </a:r>
            <a:r>
              <a:rPr lang="ja-JP" altLang="en-US" sz="2800" b="1"/>
              <a:t>３</a:t>
            </a:r>
            <a:r>
              <a:rPr kumimoji="1" lang="ja-JP" altLang="en-US" sz="2800" b="1"/>
              <a:t>：改善活動を行う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BE07B9-AC57-3A46-841C-6A5E684099E1}"/>
              </a:ext>
            </a:extLst>
          </p:cNvPr>
          <p:cNvSpPr txBox="1"/>
          <p:nvPr/>
        </p:nvSpPr>
        <p:spPr>
          <a:xfrm>
            <a:off x="600891" y="2299060"/>
            <a:ext cx="7798526" cy="2246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800" b="1" dirty="0"/>
          </a:p>
          <a:p>
            <a:r>
              <a:rPr kumimoji="1" lang="ja-JP" altLang="en-US" sz="2800" b="1"/>
              <a:t>・</a:t>
            </a:r>
            <a:r>
              <a:rPr lang="ja-JP" altLang="en-US" sz="2800" b="1"/>
              <a:t>店舗ミーティングで問題点、計画を周知する</a:t>
            </a:r>
            <a:endParaRPr kumimoji="1" lang="en-US" altLang="ja-JP" sz="2800" b="1" dirty="0"/>
          </a:p>
          <a:p>
            <a:endParaRPr lang="en-US" altLang="ja-JP" sz="2800" b="1" dirty="0"/>
          </a:p>
          <a:p>
            <a:r>
              <a:rPr kumimoji="1" lang="ja-JP" altLang="en-US" sz="2800" b="1"/>
              <a:t>・月次行動計画を明確化する</a:t>
            </a:r>
            <a:endParaRPr kumimoji="1" lang="en-US" altLang="ja-JP" sz="2800" b="1" dirty="0"/>
          </a:p>
          <a:p>
            <a:endParaRPr kumimoji="1" lang="ja-JP" altLang="en-US" sz="2800" b="1"/>
          </a:p>
        </p:txBody>
      </p:sp>
    </p:spTree>
    <p:extLst>
      <p:ext uri="{BB962C8B-B14F-4D97-AF65-F5344CB8AC3E}">
        <p14:creationId xmlns:p14="http://schemas.microsoft.com/office/powerpoint/2010/main" val="3888275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65" y="5520836"/>
            <a:ext cx="2044830" cy="1118266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EBADA0A-BD00-374B-8781-41CAF0EAF6D4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C1F9B86-A846-F54D-8B26-A45D593A80D9}"/>
              </a:ext>
            </a:extLst>
          </p:cNvPr>
          <p:cNvSpPr txBox="1"/>
          <p:nvPr/>
        </p:nvSpPr>
        <p:spPr>
          <a:xfrm>
            <a:off x="65312" y="91439"/>
            <a:ext cx="574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STEP</a:t>
            </a:r>
            <a:r>
              <a:rPr kumimoji="1" lang="ja-JP" altLang="en-US" sz="1400"/>
              <a:t>７</a:t>
            </a:r>
            <a:r>
              <a:rPr kumimoji="1" lang="en-US" altLang="ja-JP" sz="1400" dirty="0"/>
              <a:t>-</a:t>
            </a:r>
            <a:r>
              <a:rPr kumimoji="1" lang="ja-JP" altLang="en-US" sz="1400"/>
              <a:t>５　改善活動を行う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3F2E75B-2AFA-3F4D-B036-AD5F711A4565}"/>
              </a:ext>
            </a:extLst>
          </p:cNvPr>
          <p:cNvSpPr txBox="1"/>
          <p:nvPr/>
        </p:nvSpPr>
        <p:spPr>
          <a:xfrm>
            <a:off x="65312" y="392252"/>
            <a:ext cx="1502229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/>
              <a:t>WORK</a:t>
            </a:r>
            <a:endParaRPr kumimoji="1" lang="ja-JP" altLang="en-US" sz="1600" b="1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97C701F-2211-D848-9A60-3D77A2BC8A8C}"/>
              </a:ext>
            </a:extLst>
          </p:cNvPr>
          <p:cNvSpPr txBox="1"/>
          <p:nvPr/>
        </p:nvSpPr>
        <p:spPr>
          <a:xfrm>
            <a:off x="1567541" y="399216"/>
            <a:ext cx="4978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STEP</a:t>
            </a:r>
            <a:r>
              <a:rPr lang="ja-JP" altLang="en-US" sz="1600" b="1"/>
              <a:t>３</a:t>
            </a:r>
            <a:r>
              <a:rPr kumimoji="1" lang="ja-JP" altLang="en-US" sz="1600" b="1"/>
              <a:t>：改善活動を行う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6D30AAE-CB2A-A44D-AF6B-327956D2A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19" y="837040"/>
            <a:ext cx="7479293" cy="531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CAC8B7D-C02F-F542-9A88-59DB5BAE6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6854D4A-DE1A-9843-9D26-B1CEA6DA8695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EBD995E-BED1-4843-9F91-701282A6C4C8}"/>
              </a:ext>
            </a:extLst>
          </p:cNvPr>
          <p:cNvSpPr txBox="1"/>
          <p:nvPr/>
        </p:nvSpPr>
        <p:spPr>
          <a:xfrm>
            <a:off x="65312" y="91439"/>
            <a:ext cx="574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STEP</a:t>
            </a:r>
            <a:r>
              <a:rPr kumimoji="1" lang="ja-JP" altLang="en-US" sz="1400"/>
              <a:t>７</a:t>
            </a:r>
            <a:r>
              <a:rPr kumimoji="1" lang="en-US" altLang="ja-JP" sz="1400" dirty="0"/>
              <a:t>-</a:t>
            </a:r>
            <a:r>
              <a:rPr kumimoji="1" lang="ja-JP" altLang="en-US" sz="1400"/>
              <a:t>６　新規客、リピート客対策を進める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2305A90-3914-D841-9E80-C83E1B4B92F2}"/>
              </a:ext>
            </a:extLst>
          </p:cNvPr>
          <p:cNvSpPr txBox="1"/>
          <p:nvPr/>
        </p:nvSpPr>
        <p:spPr>
          <a:xfrm>
            <a:off x="169817" y="742804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EAEEEED-7AE6-5C4C-880D-BC58D1C75A32}"/>
              </a:ext>
            </a:extLst>
          </p:cNvPr>
          <p:cNvSpPr txBox="1"/>
          <p:nvPr/>
        </p:nvSpPr>
        <p:spPr>
          <a:xfrm>
            <a:off x="600891" y="1789611"/>
            <a:ext cx="744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STEP</a:t>
            </a:r>
            <a:r>
              <a:rPr lang="ja-JP" altLang="en-US" sz="2800" b="1"/>
              <a:t>４：新規、リピーター対策を進める</a:t>
            </a:r>
            <a:endParaRPr kumimoji="1" lang="ja-JP" altLang="en-US" sz="2800" b="1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7A77DA8-E5B1-5149-9C9A-E7FE30C4738F}"/>
              </a:ext>
            </a:extLst>
          </p:cNvPr>
          <p:cNvSpPr txBox="1"/>
          <p:nvPr/>
        </p:nvSpPr>
        <p:spPr>
          <a:xfrm>
            <a:off x="600891" y="2299060"/>
            <a:ext cx="7798526" cy="2246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800" b="1" dirty="0"/>
          </a:p>
          <a:p>
            <a:r>
              <a:rPr kumimoji="1" lang="ja-JP" altLang="en-US" sz="2800" b="1"/>
              <a:t>・</a:t>
            </a:r>
            <a:r>
              <a:rPr lang="ja-JP" altLang="en-US" sz="2800" b="1"/>
              <a:t>新規客獲得施策の実行</a:t>
            </a:r>
            <a:endParaRPr kumimoji="1" lang="en-US" altLang="ja-JP" sz="2800" b="1" dirty="0"/>
          </a:p>
          <a:p>
            <a:endParaRPr lang="en-US" altLang="ja-JP" sz="2800" b="1" dirty="0"/>
          </a:p>
          <a:p>
            <a:r>
              <a:rPr kumimoji="1" lang="ja-JP" altLang="en-US" sz="2800" b="1"/>
              <a:t>・リピーター育成施策の実行</a:t>
            </a:r>
            <a:endParaRPr kumimoji="1" lang="en-US" altLang="ja-JP" sz="2800" b="1" dirty="0"/>
          </a:p>
          <a:p>
            <a:endParaRPr kumimoji="1" lang="ja-JP" altLang="en-US" sz="2800" b="1"/>
          </a:p>
        </p:txBody>
      </p:sp>
    </p:spTree>
    <p:extLst>
      <p:ext uri="{BB962C8B-B14F-4D97-AF65-F5344CB8AC3E}">
        <p14:creationId xmlns:p14="http://schemas.microsoft.com/office/powerpoint/2010/main" val="956653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0AFE79-6A12-CD40-A886-E1B10A647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10D70BF-75B4-B446-81BA-2618EDF4CC01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59CEB88-5BF5-E24A-A060-6FDE01403D5E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49A3AD9-2499-D847-A5FE-C5DF0F4C30D6}"/>
              </a:ext>
            </a:extLst>
          </p:cNvPr>
          <p:cNvSpPr txBox="1"/>
          <p:nvPr/>
        </p:nvSpPr>
        <p:spPr>
          <a:xfrm>
            <a:off x="65312" y="91439"/>
            <a:ext cx="574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STEP</a:t>
            </a:r>
            <a:r>
              <a:rPr kumimoji="1" lang="ja-JP" altLang="en-US" sz="1400"/>
              <a:t>７</a:t>
            </a:r>
            <a:r>
              <a:rPr kumimoji="1" lang="en-US" altLang="ja-JP" sz="1400" dirty="0"/>
              <a:t>-</a:t>
            </a:r>
            <a:r>
              <a:rPr kumimoji="1" lang="ja-JP" altLang="en-US" sz="1400"/>
              <a:t>６　新規客、リピート客対策を進める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3C9F18-0DCC-BA49-BEAC-B76D8202B645}"/>
              </a:ext>
            </a:extLst>
          </p:cNvPr>
          <p:cNvSpPr txBox="1"/>
          <p:nvPr/>
        </p:nvSpPr>
        <p:spPr>
          <a:xfrm>
            <a:off x="600891" y="1502747"/>
            <a:ext cx="744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STEP</a:t>
            </a:r>
            <a:r>
              <a:rPr lang="ja-JP" altLang="en-US" sz="2800" b="1"/>
              <a:t>４：新規、リピーター対策の</a:t>
            </a:r>
            <a:r>
              <a:rPr lang="ja-JP" altLang="en-US" sz="2800" b="1">
                <a:solidFill>
                  <a:srgbClr val="C00000"/>
                </a:solidFill>
              </a:rPr>
              <a:t>事例</a:t>
            </a:r>
            <a:endParaRPr kumimoji="1" lang="ja-JP" altLang="en-US" sz="2800" b="1">
              <a:solidFill>
                <a:srgbClr val="C0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D1F727E-BA56-914A-9E5A-EB9FA4396BCC}"/>
              </a:ext>
            </a:extLst>
          </p:cNvPr>
          <p:cNvSpPr txBox="1"/>
          <p:nvPr/>
        </p:nvSpPr>
        <p:spPr>
          <a:xfrm>
            <a:off x="600891" y="2012196"/>
            <a:ext cx="7798526" cy="31085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800" b="1" dirty="0"/>
          </a:p>
          <a:p>
            <a:r>
              <a:rPr kumimoji="1" lang="ja-JP" altLang="en-US" sz="2800" b="1"/>
              <a:t>・関係性構築販促</a:t>
            </a:r>
            <a:endParaRPr kumimoji="1" lang="en-US" altLang="ja-JP" sz="2800" b="1" dirty="0"/>
          </a:p>
          <a:p>
            <a:r>
              <a:rPr lang="ja-JP" altLang="en-US" sz="2800" b="1"/>
              <a:t>→　たった１枚のチラシで売上</a:t>
            </a:r>
            <a:r>
              <a:rPr lang="en-US" altLang="ja-JP" sz="2800" b="1" dirty="0"/>
              <a:t>120</a:t>
            </a:r>
            <a:r>
              <a:rPr lang="ja-JP" altLang="en-US" sz="2800" b="1"/>
              <a:t>％</a:t>
            </a:r>
            <a:endParaRPr kumimoji="1" lang="en-US" altLang="ja-JP" sz="2800" b="1" dirty="0"/>
          </a:p>
          <a:p>
            <a:endParaRPr lang="en-US" altLang="ja-JP" sz="2800" b="1" dirty="0"/>
          </a:p>
          <a:p>
            <a:r>
              <a:rPr kumimoji="1" lang="ja-JP" altLang="en-US" sz="2800" b="1"/>
              <a:t>・出世アプリ</a:t>
            </a:r>
            <a:endParaRPr lang="en-US" altLang="ja-JP" sz="2800" b="1" dirty="0"/>
          </a:p>
          <a:p>
            <a:r>
              <a:rPr kumimoji="1" lang="ja-JP" altLang="en-US" sz="2800" b="1"/>
              <a:t>→　楽しみながら常連様へ</a:t>
            </a:r>
            <a:endParaRPr kumimoji="1" lang="en-US" altLang="ja-JP" sz="2800" b="1" dirty="0"/>
          </a:p>
          <a:p>
            <a:endParaRPr kumimoji="1" lang="ja-JP" altLang="en-US" sz="2800" b="1"/>
          </a:p>
        </p:txBody>
      </p:sp>
    </p:spTree>
    <p:extLst>
      <p:ext uri="{BB962C8B-B14F-4D97-AF65-F5344CB8AC3E}">
        <p14:creationId xmlns:p14="http://schemas.microsoft.com/office/powerpoint/2010/main" val="237020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0AFE79-6A12-CD40-A886-E1B10A647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156" y="5379716"/>
            <a:ext cx="1716066" cy="93847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7CEB4E-C51A-9143-A195-51B90BE50D1C}"/>
              </a:ext>
            </a:extLst>
          </p:cNvPr>
          <p:cNvSpPr txBox="1"/>
          <p:nvPr/>
        </p:nvSpPr>
        <p:spPr>
          <a:xfrm>
            <a:off x="273269" y="178677"/>
            <a:ext cx="4499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kumimoji="1" lang="ja-JP" altLang="en-US" sz="1400" b="1"/>
              <a:t>６−</a:t>
            </a:r>
            <a:r>
              <a:rPr lang="en-US" altLang="ja-JP" sz="1400" b="1" dirty="0"/>
              <a:t>4</a:t>
            </a:r>
            <a:r>
              <a:rPr lang="ja-JP" altLang="en-US" sz="1400" b="1"/>
              <a:t>　新規のお客様をリピーターへする施策</a:t>
            </a:r>
            <a:endParaRPr kumimoji="1" lang="ja-JP" altLang="en-US" sz="14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ACD6C4-89C5-C84E-83FA-A7F0013FC027}"/>
              </a:ext>
            </a:extLst>
          </p:cNvPr>
          <p:cNvSpPr txBox="1"/>
          <p:nvPr/>
        </p:nvSpPr>
        <p:spPr>
          <a:xfrm>
            <a:off x="1442934" y="577370"/>
            <a:ext cx="490569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u="sng"/>
              <a:t>たった１枚のチラシで売上</a:t>
            </a:r>
            <a:r>
              <a:rPr kumimoji="1" lang="en-US" altLang="ja-JP" sz="2400" b="1" u="sng" dirty="0"/>
              <a:t>120</a:t>
            </a:r>
            <a:r>
              <a:rPr kumimoji="1" lang="ja-JP" altLang="en-US" sz="2400" b="1" u="sng"/>
              <a:t>％</a:t>
            </a:r>
            <a:r>
              <a:rPr lang="ja-JP" altLang="en-US" sz="2400" b="1"/>
              <a:t>　</a:t>
            </a:r>
            <a:endParaRPr kumimoji="1" lang="en-US" altLang="ja-JP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42C375-3634-494A-9C49-A09E382048DD}"/>
              </a:ext>
            </a:extLst>
          </p:cNvPr>
          <p:cNvSpPr txBox="1"/>
          <p:nvPr/>
        </p:nvSpPr>
        <p:spPr>
          <a:xfrm>
            <a:off x="0" y="612213"/>
            <a:ext cx="1607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/>
              <a:t>（一つの事例）</a:t>
            </a:r>
          </a:p>
        </p:txBody>
      </p:sp>
      <p:pic>
        <p:nvPicPr>
          <p:cNvPr id="9" name="図 2">
            <a:extLst>
              <a:ext uri="{FF2B5EF4-FFF2-40B4-BE49-F238E27FC236}">
                <a16:creationId xmlns:a16="http://schemas.microsoft.com/office/drawing/2014/main" id="{4FE90BBC-AC35-E841-80D2-C55F48CA1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8" y="1367450"/>
            <a:ext cx="2379814" cy="336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1">
            <a:extLst>
              <a:ext uri="{FF2B5EF4-FFF2-40B4-BE49-F238E27FC236}">
                <a16:creationId xmlns:a16="http://schemas.microsoft.com/office/drawing/2014/main" id="{07235CF5-FF4F-FD40-8B16-12607FE0A1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87" y="1397015"/>
            <a:ext cx="2278683" cy="322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7884A05-D490-314E-9432-93515C5D1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517" y="3881514"/>
            <a:ext cx="3931095" cy="2337408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0061527-73E9-E04F-B4E6-15901A1FA101}"/>
              </a:ext>
            </a:extLst>
          </p:cNvPr>
          <p:cNvSpPr/>
          <p:nvPr/>
        </p:nvSpPr>
        <p:spPr>
          <a:xfrm>
            <a:off x="3048928" y="2092229"/>
            <a:ext cx="3046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b="1" u="sng"/>
              <a:t>関係性構築販促</a:t>
            </a:r>
            <a:endParaRPr lang="ja-JP" altLang="en-US" sz="2800" u="sng"/>
          </a:p>
        </p:txBody>
      </p:sp>
    </p:spTree>
    <p:extLst>
      <p:ext uri="{BB962C8B-B14F-4D97-AF65-F5344CB8AC3E}">
        <p14:creationId xmlns:p14="http://schemas.microsoft.com/office/powerpoint/2010/main" val="3290511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0AFE79-6A12-CD40-A886-E1B10A647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783" y="5297506"/>
            <a:ext cx="2013217" cy="110097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7CEB4E-C51A-9143-A195-51B90BE50D1C}"/>
              </a:ext>
            </a:extLst>
          </p:cNvPr>
          <p:cNvSpPr txBox="1"/>
          <p:nvPr/>
        </p:nvSpPr>
        <p:spPr>
          <a:xfrm>
            <a:off x="273269" y="178677"/>
            <a:ext cx="4499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kumimoji="1" lang="ja-JP" altLang="en-US" sz="1400" b="1"/>
              <a:t>６−</a:t>
            </a:r>
            <a:r>
              <a:rPr lang="en-US" altLang="ja-JP" sz="1400" b="1" dirty="0"/>
              <a:t>4</a:t>
            </a:r>
            <a:r>
              <a:rPr lang="ja-JP" altLang="en-US" sz="1400" b="1"/>
              <a:t>　新規のお客様をリピーターへする施策</a:t>
            </a:r>
            <a:endParaRPr kumimoji="1" lang="ja-JP" altLang="en-US" sz="14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ACD6C4-89C5-C84E-83FA-A7F0013FC027}"/>
              </a:ext>
            </a:extLst>
          </p:cNvPr>
          <p:cNvSpPr txBox="1"/>
          <p:nvPr/>
        </p:nvSpPr>
        <p:spPr>
          <a:xfrm>
            <a:off x="2144606" y="521050"/>
            <a:ext cx="292843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/>
              <a:t>　</a:t>
            </a:r>
            <a:r>
              <a:rPr lang="ja-JP" altLang="en-US" sz="2800" b="1" u="sng">
                <a:solidFill>
                  <a:srgbClr val="C00000"/>
                </a:solidFill>
              </a:rPr>
              <a:t>出世アプリ</a:t>
            </a:r>
            <a:endParaRPr kumimoji="1" lang="ja-JP" altLang="en-US" sz="2800" b="1" u="sng">
              <a:solidFill>
                <a:srgbClr val="C0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42C375-3634-494A-9C49-A09E382048DD}"/>
              </a:ext>
            </a:extLst>
          </p:cNvPr>
          <p:cNvSpPr txBox="1"/>
          <p:nvPr/>
        </p:nvSpPr>
        <p:spPr>
          <a:xfrm>
            <a:off x="-4727" y="567219"/>
            <a:ext cx="2329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/>
              <a:t>（一つの事例）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DD5DCB5-2B0F-9345-A5C0-A9F040E02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51" y="1300273"/>
            <a:ext cx="2866310" cy="50982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43B1B37-1454-6048-90B9-37D56EE18A0C}"/>
              </a:ext>
            </a:extLst>
          </p:cNvPr>
          <p:cNvSpPr txBox="1"/>
          <p:nvPr/>
        </p:nvSpPr>
        <p:spPr>
          <a:xfrm>
            <a:off x="3895595" y="1277656"/>
            <a:ext cx="5099627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/>
              <a:t>お客様と楽しみながら</a:t>
            </a:r>
            <a:endParaRPr kumimoji="1" lang="en-US" altLang="ja-JP" sz="2400" b="1" dirty="0"/>
          </a:p>
          <a:p>
            <a:r>
              <a:rPr lang="ja-JP" altLang="en-US" sz="2400" b="1"/>
              <a:t>　　　　　　</a:t>
            </a:r>
            <a:r>
              <a:rPr kumimoji="1" lang="ja-JP" altLang="en-US" sz="2400" b="1">
                <a:solidFill>
                  <a:srgbClr val="C00000"/>
                </a:solidFill>
              </a:rPr>
              <a:t>関係性を構築</a:t>
            </a:r>
            <a:r>
              <a:rPr kumimoji="1" lang="ja-JP" altLang="en-US" sz="2400" b="1"/>
              <a:t>する！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A27039-B5B9-A949-BAD4-D62EC82591D5}"/>
              </a:ext>
            </a:extLst>
          </p:cNvPr>
          <p:cNvSpPr txBox="1"/>
          <p:nvPr/>
        </p:nvSpPr>
        <p:spPr>
          <a:xfrm>
            <a:off x="3895595" y="2360540"/>
            <a:ext cx="4885150" cy="92333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/>
              <a:t>人の本質である</a:t>
            </a:r>
            <a:r>
              <a:rPr kumimoji="1" lang="ja-JP" altLang="en-US" b="1"/>
              <a:t>成長する</a:t>
            </a:r>
            <a:r>
              <a:rPr kumimoji="1" lang="ja-JP" altLang="en-US"/>
              <a:t>事に喜びを感じる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b="1"/>
              <a:t>来店回数</a:t>
            </a:r>
            <a:r>
              <a:rPr kumimoji="1" lang="ja-JP" altLang="en-US"/>
              <a:t>により、</a:t>
            </a:r>
            <a:r>
              <a:rPr kumimoji="1" lang="ja-JP" altLang="en-US" b="1">
                <a:solidFill>
                  <a:srgbClr val="C00000"/>
                </a:solidFill>
              </a:rPr>
              <a:t>出世</a:t>
            </a:r>
            <a:r>
              <a:rPr kumimoji="1" lang="ja-JP" altLang="en-US"/>
              <a:t>する仕組み作り</a:t>
            </a:r>
          </a:p>
        </p:txBody>
      </p:sp>
      <p:graphicFrame>
        <p:nvGraphicFramePr>
          <p:cNvPr id="14" name="図表 13">
            <a:extLst>
              <a:ext uri="{FF2B5EF4-FFF2-40B4-BE49-F238E27FC236}">
                <a16:creationId xmlns:a16="http://schemas.microsoft.com/office/drawing/2014/main" id="{2CA7D8C2-67CF-8447-BD0C-CA574474E5A9}"/>
              </a:ext>
            </a:extLst>
          </p:cNvPr>
          <p:cNvGraphicFramePr/>
          <p:nvPr>
            <p:extLst/>
          </p:nvPr>
        </p:nvGraphicFramePr>
        <p:xfrm>
          <a:off x="4206657" y="3038579"/>
          <a:ext cx="4263025" cy="322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84420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72A6AAC-0D28-C04C-BDE1-B62CEE63117A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22C206-C122-FB44-A63B-F58F3C8CF699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EEE5497-93F9-304A-8F6B-D1F00881B3A1}"/>
              </a:ext>
            </a:extLst>
          </p:cNvPr>
          <p:cNvSpPr txBox="1"/>
          <p:nvPr/>
        </p:nvSpPr>
        <p:spPr>
          <a:xfrm>
            <a:off x="65312" y="91439"/>
            <a:ext cx="574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STEP</a:t>
            </a:r>
            <a:r>
              <a:rPr kumimoji="1" lang="ja-JP" altLang="en-US" sz="1400"/>
              <a:t>７</a:t>
            </a:r>
            <a:r>
              <a:rPr kumimoji="1" lang="en-US" altLang="ja-JP" sz="1400" dirty="0"/>
              <a:t>-</a:t>
            </a:r>
            <a:r>
              <a:rPr lang="ja-JP" altLang="en-US" sz="1400"/>
              <a:t>７　自社メソッド化へまとめ</a:t>
            </a:r>
            <a:endParaRPr kumimoji="1" lang="ja-JP" altLang="en-US" sz="14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585E6F5-9562-C941-A95F-238CE4A709B4}"/>
              </a:ext>
            </a:extLst>
          </p:cNvPr>
          <p:cNvSpPr txBox="1"/>
          <p:nvPr/>
        </p:nvSpPr>
        <p:spPr>
          <a:xfrm>
            <a:off x="1770017" y="2582615"/>
            <a:ext cx="5603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自社メソッドをマニュアル化する</a:t>
            </a:r>
          </a:p>
        </p:txBody>
      </p:sp>
    </p:spTree>
    <p:extLst>
      <p:ext uri="{BB962C8B-B14F-4D97-AF65-F5344CB8AC3E}">
        <p14:creationId xmlns:p14="http://schemas.microsoft.com/office/powerpoint/2010/main" val="28790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0B4D4C-74AC-5641-A3F6-8F8F4A874624}"/>
              </a:ext>
            </a:extLst>
          </p:cNvPr>
          <p:cNvSpPr txBox="1"/>
          <p:nvPr/>
        </p:nvSpPr>
        <p:spPr>
          <a:xfrm>
            <a:off x="714703" y="297112"/>
            <a:ext cx="7924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/>
              <a:t>目次</a:t>
            </a:r>
            <a:endParaRPr kumimoji="1" lang="en-US" altLang="ja-JP" sz="2400" b="1" dirty="0"/>
          </a:p>
          <a:p>
            <a:endParaRPr lang="en-US" altLang="ja-JP" b="1" dirty="0"/>
          </a:p>
          <a:p>
            <a:r>
              <a:rPr lang="ja-JP" altLang="en-US" sz="2400" b="1"/>
              <a:t>はじめに：当プログラムの概念と概要</a:t>
            </a:r>
            <a:endParaRPr kumimoji="1" lang="en-US" altLang="ja-JP" sz="2400" b="1" dirty="0"/>
          </a:p>
          <a:p>
            <a:endParaRPr lang="en-US" altLang="ja-JP" b="1" dirty="0"/>
          </a:p>
          <a:p>
            <a:r>
              <a:rPr kumimoji="1" lang="en-US" altLang="ja-JP" sz="2400" b="1" dirty="0"/>
              <a:t>STEP1</a:t>
            </a:r>
            <a:r>
              <a:rPr kumimoji="1" lang="ja-JP" altLang="en-US" sz="2400" b="1"/>
              <a:t>：社長のリーダーシップ</a:t>
            </a:r>
            <a:endParaRPr kumimoji="1" lang="en-US" altLang="ja-JP" sz="2400" b="1" dirty="0"/>
          </a:p>
          <a:p>
            <a:endParaRPr lang="en-US" altLang="ja-JP" b="1" dirty="0"/>
          </a:p>
          <a:p>
            <a:r>
              <a:rPr kumimoji="1" lang="en-US" altLang="ja-JP" sz="2400" b="1" dirty="0"/>
              <a:t>STEP2</a:t>
            </a:r>
            <a:r>
              <a:rPr kumimoji="1" lang="ja-JP" altLang="en-US" sz="2400" b="1"/>
              <a:t>：業態コンセプト</a:t>
            </a:r>
            <a:endParaRPr kumimoji="1" lang="en-US" altLang="ja-JP" sz="2400" b="1" dirty="0"/>
          </a:p>
          <a:p>
            <a:endParaRPr lang="en-US" altLang="ja-JP" b="1" dirty="0"/>
          </a:p>
          <a:p>
            <a:r>
              <a:rPr kumimoji="1" lang="en-US" altLang="ja-JP" sz="2400" b="1" dirty="0"/>
              <a:t>STEP3</a:t>
            </a:r>
            <a:r>
              <a:rPr kumimoji="1" lang="ja-JP" altLang="en-US" sz="2400" b="1"/>
              <a:t>：標準事業計画</a:t>
            </a:r>
            <a:endParaRPr kumimoji="1" lang="en-US" altLang="ja-JP" sz="2400" b="1" dirty="0"/>
          </a:p>
          <a:p>
            <a:endParaRPr lang="en-US" altLang="ja-JP" b="1" dirty="0"/>
          </a:p>
          <a:p>
            <a:r>
              <a:rPr kumimoji="1" lang="en-US" altLang="ja-JP" sz="2400" b="1" dirty="0"/>
              <a:t>STEP4</a:t>
            </a:r>
            <a:r>
              <a:rPr kumimoji="1" lang="ja-JP" altLang="en-US" sz="2400" b="1"/>
              <a:t>：提供価値の基準、標準の設定管理</a:t>
            </a:r>
            <a:endParaRPr kumimoji="1" lang="en-US" altLang="ja-JP" sz="2400" b="1" dirty="0"/>
          </a:p>
          <a:p>
            <a:endParaRPr lang="en-US" altLang="ja-JP" b="1" dirty="0"/>
          </a:p>
          <a:p>
            <a:r>
              <a:rPr kumimoji="1" lang="en-US" altLang="ja-JP" sz="2400" b="1" dirty="0"/>
              <a:t>STEP5</a:t>
            </a:r>
            <a:r>
              <a:rPr kumimoji="1" lang="ja-JP" altLang="en-US" sz="2400" b="1"/>
              <a:t>：数値基準、標準の設定管理</a:t>
            </a:r>
            <a:endParaRPr kumimoji="1" lang="en-US" altLang="ja-JP" sz="2400" b="1" dirty="0"/>
          </a:p>
          <a:p>
            <a:endParaRPr lang="en-US" altLang="ja-JP" b="1" dirty="0"/>
          </a:p>
          <a:p>
            <a:r>
              <a:rPr kumimoji="1" lang="en-US" altLang="ja-JP" sz="2400" b="1" dirty="0"/>
              <a:t>STEP</a:t>
            </a:r>
            <a:r>
              <a:rPr lang="en-US" altLang="ja-JP" sz="2400" b="1" dirty="0"/>
              <a:t>6</a:t>
            </a:r>
            <a:r>
              <a:rPr lang="ja-JP" altLang="en-US" sz="2400" b="1"/>
              <a:t>：売上アップを定義する</a:t>
            </a:r>
            <a:endParaRPr lang="en-US" altLang="ja-JP" sz="2400" b="1" dirty="0"/>
          </a:p>
          <a:p>
            <a:endParaRPr kumimoji="1" lang="en-US" altLang="ja-JP" b="1" dirty="0"/>
          </a:p>
          <a:p>
            <a:r>
              <a:rPr lang="en-US" altLang="ja-JP" sz="2400" b="1" dirty="0">
                <a:solidFill>
                  <a:srgbClr val="C00000"/>
                </a:solidFill>
              </a:rPr>
              <a:t>STEP7</a:t>
            </a:r>
            <a:r>
              <a:rPr lang="ja-JP" altLang="en-US" sz="2400" b="1">
                <a:solidFill>
                  <a:srgbClr val="C00000"/>
                </a:solidFill>
              </a:rPr>
              <a:t>：自社メソッド構築（自信店長育成メソッド）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endParaRPr kumimoji="1" lang="en-US" altLang="ja-JP" b="1" dirty="0"/>
          </a:p>
          <a:p>
            <a:r>
              <a:rPr lang="en-US" altLang="ja-JP" sz="2400" b="1" dirty="0"/>
              <a:t>STEP8</a:t>
            </a:r>
            <a:r>
              <a:rPr lang="ja-JP" altLang="en-US" sz="2400" b="1"/>
              <a:t>：自信店長育成カリキュラム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256947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7BBA70-3251-004A-81CE-A4CEB77D2E93}"/>
              </a:ext>
            </a:extLst>
          </p:cNvPr>
          <p:cNvSpPr txBox="1"/>
          <p:nvPr/>
        </p:nvSpPr>
        <p:spPr>
          <a:xfrm>
            <a:off x="65312" y="91439"/>
            <a:ext cx="574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STEP</a:t>
            </a:r>
            <a:r>
              <a:rPr kumimoji="1" lang="ja-JP" altLang="en-US" sz="1400"/>
              <a:t>７</a:t>
            </a:r>
            <a:r>
              <a:rPr kumimoji="1" lang="en-US" altLang="ja-JP" sz="1400" dirty="0"/>
              <a:t>-</a:t>
            </a:r>
            <a:r>
              <a:rPr lang="ja-JP" altLang="en-US" sz="1400"/>
              <a:t>７　自社メソッド化へまとめ</a:t>
            </a:r>
            <a:endParaRPr kumimoji="1" lang="ja-JP" altLang="en-US" sz="14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8ECC82-393A-C74B-B166-F18664BA77DC}"/>
              </a:ext>
            </a:extLst>
          </p:cNvPr>
          <p:cNvSpPr txBox="1"/>
          <p:nvPr/>
        </p:nvSpPr>
        <p:spPr>
          <a:xfrm>
            <a:off x="169817" y="742804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A4A777-676F-9C45-9370-BA48CC2AD2E0}"/>
              </a:ext>
            </a:extLst>
          </p:cNvPr>
          <p:cNvSpPr txBox="1"/>
          <p:nvPr/>
        </p:nvSpPr>
        <p:spPr>
          <a:xfrm>
            <a:off x="640080" y="2273997"/>
            <a:ext cx="7863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・自社メソッド</a:t>
            </a:r>
            <a:r>
              <a:rPr kumimoji="1" lang="en-US" altLang="ja-JP" sz="2800" b="1" dirty="0"/>
              <a:t>1〜</a:t>
            </a:r>
            <a:r>
              <a:rPr kumimoji="1" lang="ja-JP" altLang="en-US" sz="2800" b="1"/>
              <a:t>４を</a:t>
            </a:r>
            <a:r>
              <a:rPr kumimoji="1" lang="en-US" altLang="ja-JP" sz="2800" b="1" dirty="0"/>
              <a:t>A4</a:t>
            </a:r>
            <a:r>
              <a:rPr kumimoji="1" lang="ja-JP" altLang="en-US" sz="2800" b="1"/>
              <a:t> １枚にまとめる</a:t>
            </a:r>
            <a:endParaRPr kumimoji="1" lang="en-US" altLang="ja-JP" sz="2800" b="1" dirty="0"/>
          </a:p>
          <a:p>
            <a:endParaRPr lang="en-US" altLang="ja-JP" sz="2800" b="1" dirty="0"/>
          </a:p>
          <a:p>
            <a:r>
              <a:rPr kumimoji="1" lang="ja-JP" altLang="en-US" sz="2800" b="1"/>
              <a:t>・ステップ毎のツールをまとめる</a:t>
            </a:r>
          </a:p>
        </p:txBody>
      </p:sp>
    </p:spTree>
    <p:extLst>
      <p:ext uri="{BB962C8B-B14F-4D97-AF65-F5344CB8AC3E}">
        <p14:creationId xmlns:p14="http://schemas.microsoft.com/office/powerpoint/2010/main" val="1804939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280" y="4823011"/>
            <a:ext cx="2168091" cy="118567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7BBA70-3251-004A-81CE-A4CEB77D2E93}"/>
              </a:ext>
            </a:extLst>
          </p:cNvPr>
          <p:cNvSpPr txBox="1"/>
          <p:nvPr/>
        </p:nvSpPr>
        <p:spPr>
          <a:xfrm>
            <a:off x="65312" y="91439"/>
            <a:ext cx="574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STEP</a:t>
            </a:r>
            <a:r>
              <a:rPr kumimoji="1" lang="ja-JP" altLang="en-US" sz="1400"/>
              <a:t>７</a:t>
            </a:r>
            <a:r>
              <a:rPr kumimoji="1" lang="en-US" altLang="ja-JP" sz="1400" dirty="0"/>
              <a:t>-</a:t>
            </a:r>
            <a:r>
              <a:rPr lang="ja-JP" altLang="en-US" sz="1400"/>
              <a:t>７　自社メソッド化へまとめ</a:t>
            </a:r>
            <a:endParaRPr kumimoji="1" lang="ja-JP" altLang="en-US" sz="14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8ECC82-393A-C74B-B166-F18664BA77DC}"/>
              </a:ext>
            </a:extLst>
          </p:cNvPr>
          <p:cNvSpPr txBox="1"/>
          <p:nvPr/>
        </p:nvSpPr>
        <p:spPr>
          <a:xfrm>
            <a:off x="313253" y="410695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097F048-7EAF-0743-9F79-449370D8C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617" y="517542"/>
            <a:ext cx="4484987" cy="59304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8311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5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5C5B8F0-BE23-9840-85D9-D8C890B8D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DD6662-0015-274C-90D1-A3B5EF17D8AE}"/>
              </a:ext>
            </a:extLst>
          </p:cNvPr>
          <p:cNvSpPr txBox="1"/>
          <p:nvPr/>
        </p:nvSpPr>
        <p:spPr>
          <a:xfrm>
            <a:off x="199696" y="218899"/>
            <a:ext cx="5791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/>
              <a:t>飲食店多店舗化の第一歩</a:t>
            </a:r>
            <a:r>
              <a:rPr kumimoji="1" lang="en-US" altLang="ja-JP" sz="1400" b="1" dirty="0">
                <a:solidFill>
                  <a:srgbClr val="C00000"/>
                </a:solidFill>
              </a:rPr>
              <a:t>『</a:t>
            </a:r>
            <a:r>
              <a:rPr kumimoji="1" lang="ja-JP" altLang="en-US" sz="1400" b="1">
                <a:solidFill>
                  <a:srgbClr val="C00000"/>
                </a:solidFill>
              </a:rPr>
              <a:t>モデル店創り</a:t>
            </a:r>
            <a:r>
              <a:rPr kumimoji="1" lang="en-US" altLang="ja-JP" sz="1400" b="1" dirty="0">
                <a:solidFill>
                  <a:srgbClr val="C00000"/>
                </a:solidFill>
              </a:rPr>
              <a:t>』</a:t>
            </a:r>
            <a:endParaRPr kumimoji="1" lang="ja-JP" altLang="en-US" sz="1400" b="1">
              <a:solidFill>
                <a:srgbClr val="C0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049FE4-6A02-2644-A116-B3C5F5727314}"/>
              </a:ext>
            </a:extLst>
          </p:cNvPr>
          <p:cNvSpPr txBox="1"/>
          <p:nvPr/>
        </p:nvSpPr>
        <p:spPr>
          <a:xfrm>
            <a:off x="1952296" y="2629894"/>
            <a:ext cx="52394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STEP</a:t>
            </a:r>
            <a:r>
              <a:rPr kumimoji="1" lang="ja-JP" altLang="en-US" sz="2800" b="1"/>
              <a:t>７：自社メソッド構築</a:t>
            </a:r>
            <a:endParaRPr kumimoji="1" lang="en-US" altLang="ja-JP" sz="2800" b="1" dirty="0"/>
          </a:p>
          <a:p>
            <a:pPr algn="ctr"/>
            <a:endParaRPr kumimoji="1" lang="en-US" altLang="ja-JP" sz="2800" b="1" dirty="0"/>
          </a:p>
          <a:p>
            <a:pPr algn="ctr"/>
            <a:r>
              <a:rPr lang="ja-JP" altLang="en-US" sz="2800" b="1"/>
              <a:t>　</a:t>
            </a:r>
            <a:r>
              <a:rPr lang="en-US" altLang="ja-JP" sz="2800" b="1" dirty="0"/>
              <a:t>『</a:t>
            </a:r>
            <a:r>
              <a:rPr lang="ja-JP" altLang="en-US" sz="2800" b="1"/>
              <a:t>自信店長育成メソッド</a:t>
            </a:r>
            <a:r>
              <a:rPr lang="en-US" altLang="ja-JP" sz="2800" b="1" dirty="0"/>
              <a:t>』</a:t>
            </a:r>
            <a:endParaRPr kumimoji="1" lang="ja-JP" altLang="en-US" sz="2800" b="1"/>
          </a:p>
        </p:txBody>
      </p:sp>
    </p:spTree>
    <p:extLst>
      <p:ext uri="{BB962C8B-B14F-4D97-AF65-F5344CB8AC3E}">
        <p14:creationId xmlns:p14="http://schemas.microsoft.com/office/powerpoint/2010/main" val="84544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044E8D6-B93D-664C-8F0C-F92FE741E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CB7F4E-8B59-CD4A-9C45-8247E1AFBA14}"/>
              </a:ext>
            </a:extLst>
          </p:cNvPr>
          <p:cNvSpPr txBox="1"/>
          <p:nvPr/>
        </p:nvSpPr>
        <p:spPr>
          <a:xfrm>
            <a:off x="274320" y="182880"/>
            <a:ext cx="574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STEP</a:t>
            </a:r>
            <a:r>
              <a:rPr kumimoji="1" lang="ja-JP" altLang="en-US" sz="1400"/>
              <a:t>７</a:t>
            </a:r>
            <a:r>
              <a:rPr kumimoji="1" lang="en-US" altLang="ja-JP" sz="1400" dirty="0"/>
              <a:t>-1</a:t>
            </a:r>
            <a:r>
              <a:rPr kumimoji="1" lang="ja-JP" altLang="en-US" sz="1400"/>
              <a:t>仕組み（メソッド）マニュアルの意味合い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69A5C36-9D13-E843-AF85-28BCFAB9DBAB}"/>
              </a:ext>
            </a:extLst>
          </p:cNvPr>
          <p:cNvSpPr txBox="1"/>
          <p:nvPr/>
        </p:nvSpPr>
        <p:spPr>
          <a:xfrm>
            <a:off x="816428" y="2582615"/>
            <a:ext cx="751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仕組み（メソッド）とマニュアルの意味合い</a:t>
            </a:r>
          </a:p>
        </p:txBody>
      </p:sp>
    </p:spTree>
    <p:extLst>
      <p:ext uri="{BB962C8B-B14F-4D97-AF65-F5344CB8AC3E}">
        <p14:creationId xmlns:p14="http://schemas.microsoft.com/office/powerpoint/2010/main" val="109159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B0571E6-52AE-5543-A8D0-7592DADA4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626" y="4571018"/>
            <a:ext cx="2873641" cy="1899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8281A0-6BB7-EA4B-8393-D6F1D707EAE1}"/>
              </a:ext>
            </a:extLst>
          </p:cNvPr>
          <p:cNvSpPr txBox="1"/>
          <p:nvPr/>
        </p:nvSpPr>
        <p:spPr>
          <a:xfrm>
            <a:off x="65312" y="65313"/>
            <a:ext cx="574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STEP</a:t>
            </a:r>
            <a:r>
              <a:rPr kumimoji="1" lang="ja-JP" altLang="en-US" sz="1400"/>
              <a:t>７</a:t>
            </a:r>
            <a:r>
              <a:rPr kumimoji="1" lang="en-US" altLang="ja-JP" sz="1400" dirty="0"/>
              <a:t>-1</a:t>
            </a:r>
            <a:r>
              <a:rPr kumimoji="1" lang="ja-JP" altLang="en-US" sz="1400"/>
              <a:t>仕組み（メソッド）マニュアルの意味合い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98963D-DC15-A943-AB36-58C76D0AC17C}"/>
              </a:ext>
            </a:extLst>
          </p:cNvPr>
          <p:cNvSpPr txBox="1"/>
          <p:nvPr/>
        </p:nvSpPr>
        <p:spPr>
          <a:xfrm>
            <a:off x="966651" y="1099991"/>
            <a:ext cx="7680960" cy="35394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・仕組み（メソッド）</a:t>
            </a:r>
            <a:endParaRPr kumimoji="1" lang="en-US" altLang="ja-JP" sz="2800" b="1" dirty="0"/>
          </a:p>
          <a:p>
            <a:endParaRPr lang="en-US" altLang="ja-JP" sz="2800" b="1" dirty="0"/>
          </a:p>
          <a:p>
            <a:r>
              <a:rPr kumimoji="1" lang="ja-JP" altLang="en-US" sz="2800" b="1"/>
              <a:t>→　体系化された方法手法、ノウハウ</a:t>
            </a:r>
            <a:endParaRPr kumimoji="1" lang="en-US" altLang="ja-JP" sz="2800" b="1" dirty="0"/>
          </a:p>
          <a:p>
            <a:endParaRPr lang="en-US" altLang="ja-JP" sz="2800" b="1" dirty="0"/>
          </a:p>
          <a:p>
            <a:endParaRPr kumimoji="1" lang="en-US" altLang="ja-JP" sz="2800" b="1" dirty="0"/>
          </a:p>
          <a:p>
            <a:r>
              <a:rPr lang="ja-JP" altLang="en-US" sz="2800" b="1"/>
              <a:t>・マニュアル</a:t>
            </a:r>
            <a:endParaRPr lang="en-US" altLang="ja-JP" sz="2800" b="1" dirty="0"/>
          </a:p>
          <a:p>
            <a:endParaRPr kumimoji="1" lang="en-US" altLang="ja-JP" sz="2800" b="1" dirty="0"/>
          </a:p>
          <a:p>
            <a:r>
              <a:rPr lang="ja-JP" altLang="en-US" sz="2800" b="1"/>
              <a:t>→　仕組み（メソッド）の手順書</a:t>
            </a:r>
            <a:endParaRPr kumimoji="1" lang="ja-JP" altLang="en-US" sz="28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35789D-8BBC-254C-B087-BCFC13C8A556}"/>
              </a:ext>
            </a:extLst>
          </p:cNvPr>
          <p:cNvSpPr txBox="1"/>
          <p:nvPr/>
        </p:nvSpPr>
        <p:spPr>
          <a:xfrm>
            <a:off x="65312" y="5059020"/>
            <a:ext cx="7249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/>
              <a:t>＊仕組みをマニュアルにて日常業務に落とし込む</a:t>
            </a:r>
            <a:endParaRPr kumimoji="1" lang="en-US" altLang="ja-JP" sz="2400" b="1" dirty="0"/>
          </a:p>
          <a:p>
            <a:r>
              <a:rPr lang="ja-JP" altLang="en-US" sz="2400" b="1"/>
              <a:t>＊仕組みは、日常業務化されないと意味がない</a:t>
            </a:r>
            <a:endParaRPr kumimoji="1" lang="ja-JP" altLang="en-US" sz="2400" b="1"/>
          </a:p>
        </p:txBody>
      </p:sp>
    </p:spTree>
    <p:extLst>
      <p:ext uri="{BB962C8B-B14F-4D97-AF65-F5344CB8AC3E}">
        <p14:creationId xmlns:p14="http://schemas.microsoft.com/office/powerpoint/2010/main" val="240484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02FEA21-7D5D-024A-A803-AED3611EC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A9CC81-1400-DF42-ADED-C0087AA74B16}"/>
              </a:ext>
            </a:extLst>
          </p:cNvPr>
          <p:cNvSpPr txBox="1"/>
          <p:nvPr/>
        </p:nvSpPr>
        <p:spPr>
          <a:xfrm>
            <a:off x="65312" y="91439"/>
            <a:ext cx="574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STEP</a:t>
            </a:r>
            <a:r>
              <a:rPr kumimoji="1" lang="ja-JP" altLang="en-US" sz="1400"/>
              <a:t>７</a:t>
            </a:r>
            <a:r>
              <a:rPr kumimoji="1" lang="en-US" altLang="ja-JP" sz="1400" dirty="0"/>
              <a:t>-2</a:t>
            </a:r>
            <a:r>
              <a:rPr kumimoji="1" lang="ja-JP" altLang="en-US" sz="1400"/>
              <a:t>　仕組み（メソッド）の全体像を定める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4E97DD5-8E3B-2845-9784-6FCF72E2357A}"/>
              </a:ext>
            </a:extLst>
          </p:cNvPr>
          <p:cNvSpPr txBox="1"/>
          <p:nvPr/>
        </p:nvSpPr>
        <p:spPr>
          <a:xfrm>
            <a:off x="1436914" y="2582615"/>
            <a:ext cx="627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仕組み（メソッド）の全体像を定める</a:t>
            </a:r>
          </a:p>
        </p:txBody>
      </p:sp>
    </p:spTree>
    <p:extLst>
      <p:ext uri="{BB962C8B-B14F-4D97-AF65-F5344CB8AC3E}">
        <p14:creationId xmlns:p14="http://schemas.microsoft.com/office/powerpoint/2010/main" val="84008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3279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BE37E6A-86A6-6447-94C3-8C98F643F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283" y="5259523"/>
            <a:ext cx="2321717" cy="126968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3FC9C1-F610-6A41-A04E-6E899A2138E2}"/>
              </a:ext>
            </a:extLst>
          </p:cNvPr>
          <p:cNvSpPr txBox="1"/>
          <p:nvPr/>
        </p:nvSpPr>
        <p:spPr>
          <a:xfrm>
            <a:off x="65312" y="91439"/>
            <a:ext cx="574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STEP</a:t>
            </a:r>
            <a:r>
              <a:rPr kumimoji="1" lang="ja-JP" altLang="en-US" sz="1400"/>
              <a:t>７</a:t>
            </a:r>
            <a:r>
              <a:rPr kumimoji="1" lang="en-US" altLang="ja-JP" sz="1400" dirty="0"/>
              <a:t>-2</a:t>
            </a:r>
            <a:r>
              <a:rPr kumimoji="1" lang="ja-JP" altLang="en-US" sz="1400"/>
              <a:t>　仕組み（メソッド）の全体像を定める</a:t>
            </a:r>
          </a:p>
        </p:txBody>
      </p:sp>
      <p:graphicFrame>
        <p:nvGraphicFramePr>
          <p:cNvPr id="7" name="図表 6">
            <a:extLst>
              <a:ext uri="{FF2B5EF4-FFF2-40B4-BE49-F238E27FC236}">
                <a16:creationId xmlns:a16="http://schemas.microsoft.com/office/drawing/2014/main" id="{85F28AB0-896F-D944-9F29-C1B1F25D9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185498"/>
              </p:ext>
            </p:extLst>
          </p:nvPr>
        </p:nvGraphicFramePr>
        <p:xfrm>
          <a:off x="1110343" y="1619797"/>
          <a:ext cx="6509657" cy="4063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16340B7-3861-294D-AD9B-02342632AA7C}"/>
              </a:ext>
            </a:extLst>
          </p:cNvPr>
          <p:cNvSpPr txBox="1"/>
          <p:nvPr/>
        </p:nvSpPr>
        <p:spPr>
          <a:xfrm>
            <a:off x="849086" y="885280"/>
            <a:ext cx="4454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自社メソッド全体像</a:t>
            </a:r>
          </a:p>
        </p:txBody>
      </p:sp>
    </p:spTree>
    <p:extLst>
      <p:ext uri="{BB962C8B-B14F-4D97-AF65-F5344CB8AC3E}">
        <p14:creationId xmlns:p14="http://schemas.microsoft.com/office/powerpoint/2010/main" val="171665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3279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BE37E6A-86A6-6447-94C3-8C98F643F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573" y="4605743"/>
            <a:ext cx="3473068" cy="1899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3FC9C1-F610-6A41-A04E-6E899A2138E2}"/>
              </a:ext>
            </a:extLst>
          </p:cNvPr>
          <p:cNvSpPr txBox="1"/>
          <p:nvPr/>
        </p:nvSpPr>
        <p:spPr>
          <a:xfrm>
            <a:off x="65312" y="91439"/>
            <a:ext cx="574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STEP</a:t>
            </a:r>
            <a:r>
              <a:rPr kumimoji="1" lang="ja-JP" altLang="en-US" sz="1400"/>
              <a:t>７</a:t>
            </a:r>
            <a:r>
              <a:rPr kumimoji="1" lang="en-US" altLang="ja-JP" sz="1400" dirty="0"/>
              <a:t>-2</a:t>
            </a:r>
            <a:r>
              <a:rPr kumimoji="1" lang="ja-JP" altLang="en-US" sz="1400"/>
              <a:t>　仕組み（メソッド）の全体像を定める</a:t>
            </a:r>
          </a:p>
        </p:txBody>
      </p:sp>
      <p:graphicFrame>
        <p:nvGraphicFramePr>
          <p:cNvPr id="7" name="図表 6">
            <a:extLst>
              <a:ext uri="{FF2B5EF4-FFF2-40B4-BE49-F238E27FC236}">
                <a16:creationId xmlns:a16="http://schemas.microsoft.com/office/drawing/2014/main" id="{85F28AB0-896F-D944-9F29-C1B1F25D9B8A}"/>
              </a:ext>
            </a:extLst>
          </p:cNvPr>
          <p:cNvGraphicFramePr/>
          <p:nvPr>
            <p:extLst/>
          </p:nvPr>
        </p:nvGraphicFramePr>
        <p:xfrm>
          <a:off x="1110343" y="1619797"/>
          <a:ext cx="6509657" cy="4063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16340B7-3861-294D-AD9B-02342632AA7C}"/>
              </a:ext>
            </a:extLst>
          </p:cNvPr>
          <p:cNvSpPr txBox="1"/>
          <p:nvPr/>
        </p:nvSpPr>
        <p:spPr>
          <a:xfrm>
            <a:off x="849086" y="885280"/>
            <a:ext cx="4454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自社メソッド全体像</a:t>
            </a:r>
          </a:p>
        </p:txBody>
      </p:sp>
    </p:spTree>
    <p:extLst>
      <p:ext uri="{BB962C8B-B14F-4D97-AF65-F5344CB8AC3E}">
        <p14:creationId xmlns:p14="http://schemas.microsoft.com/office/powerpoint/2010/main" val="3771547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CAC8B7D-C02F-F542-9A88-59DB5BAE6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F0B23D6-D227-4F47-98B6-9EF289ADB0E5}"/>
              </a:ext>
            </a:extLst>
          </p:cNvPr>
          <p:cNvSpPr txBox="1"/>
          <p:nvPr/>
        </p:nvSpPr>
        <p:spPr>
          <a:xfrm>
            <a:off x="65312" y="91439"/>
            <a:ext cx="574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STEP</a:t>
            </a:r>
            <a:r>
              <a:rPr kumimoji="1" lang="ja-JP" altLang="en-US" sz="1400"/>
              <a:t>７</a:t>
            </a:r>
            <a:r>
              <a:rPr kumimoji="1" lang="en-US" altLang="ja-JP" sz="1400" dirty="0"/>
              <a:t>-3</a:t>
            </a:r>
            <a:r>
              <a:rPr kumimoji="1" lang="ja-JP" altLang="en-US" sz="1400"/>
              <a:t>　</a:t>
            </a:r>
            <a:r>
              <a:rPr kumimoji="1" lang="en-US" altLang="ja-JP" sz="1400" dirty="0"/>
              <a:t>QSC</a:t>
            </a:r>
            <a:r>
              <a:rPr kumimoji="1" lang="ja-JP" altLang="en-US" sz="1400"/>
              <a:t>、数値の問題点を見つける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3E2D86F-380F-B646-AF32-8B024D615618}"/>
              </a:ext>
            </a:extLst>
          </p:cNvPr>
          <p:cNvSpPr txBox="1"/>
          <p:nvPr/>
        </p:nvSpPr>
        <p:spPr>
          <a:xfrm>
            <a:off x="169817" y="742804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D8FBF0F-69C0-4447-94BB-187609BBE09A}"/>
              </a:ext>
            </a:extLst>
          </p:cNvPr>
          <p:cNvSpPr txBox="1"/>
          <p:nvPr/>
        </p:nvSpPr>
        <p:spPr>
          <a:xfrm>
            <a:off x="600891" y="1789611"/>
            <a:ext cx="4978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STEP</a:t>
            </a:r>
            <a:r>
              <a:rPr kumimoji="1" lang="ja-JP" altLang="en-US" sz="2800" b="1"/>
              <a:t>１：問題点を見つける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E136A4-8FD1-1145-AAE2-28730C9BA69C}"/>
              </a:ext>
            </a:extLst>
          </p:cNvPr>
          <p:cNvSpPr txBox="1"/>
          <p:nvPr/>
        </p:nvSpPr>
        <p:spPr>
          <a:xfrm>
            <a:off x="600891" y="2299060"/>
            <a:ext cx="7798526" cy="2246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800" b="1" dirty="0"/>
          </a:p>
          <a:p>
            <a:r>
              <a:rPr kumimoji="1" lang="ja-JP" altLang="en-US" sz="2800" b="1"/>
              <a:t>・</a:t>
            </a:r>
            <a:r>
              <a:rPr kumimoji="1" lang="en-US" altLang="ja-JP" sz="2800" b="1" dirty="0"/>
              <a:t>QSC</a:t>
            </a:r>
            <a:r>
              <a:rPr kumimoji="1" lang="ja-JP" altLang="en-US" sz="2800" b="1"/>
              <a:t>チェック表から状態の問題点を見つける</a:t>
            </a:r>
            <a:endParaRPr kumimoji="1" lang="en-US" altLang="ja-JP" sz="2800" b="1" dirty="0"/>
          </a:p>
          <a:p>
            <a:endParaRPr lang="en-US" altLang="ja-JP" sz="2800" b="1" dirty="0"/>
          </a:p>
          <a:p>
            <a:r>
              <a:rPr kumimoji="1" lang="ja-JP" altLang="en-US" sz="2800" b="1"/>
              <a:t>・損益推移表より数値の問題点を見つける</a:t>
            </a:r>
            <a:endParaRPr kumimoji="1" lang="en-US" altLang="ja-JP" sz="2800" b="1" dirty="0"/>
          </a:p>
          <a:p>
            <a:endParaRPr kumimoji="1" lang="ja-JP" altLang="en-US" sz="2800" b="1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1A55D01-5A26-1C47-A6D4-2B4743BD01AC}"/>
              </a:ext>
            </a:extLst>
          </p:cNvPr>
          <p:cNvSpPr txBox="1"/>
          <p:nvPr/>
        </p:nvSpPr>
        <p:spPr>
          <a:xfrm>
            <a:off x="600891" y="5029200"/>
            <a:ext cx="5747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C00000"/>
                </a:solidFill>
              </a:rPr>
              <a:t>＊問題点一覧表にまとめる</a:t>
            </a:r>
          </a:p>
        </p:txBody>
      </p:sp>
    </p:spTree>
    <p:extLst>
      <p:ext uri="{BB962C8B-B14F-4D97-AF65-F5344CB8AC3E}">
        <p14:creationId xmlns:p14="http://schemas.microsoft.com/office/powerpoint/2010/main" val="3122559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1309</Words>
  <Application>Microsoft Macintosh PowerPoint</Application>
  <PresentationFormat>画面に合わせる (4:3)</PresentationFormat>
  <Paragraphs>193</Paragraphs>
  <Slides>22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山口雄二</dc:creator>
  <cp:lastModifiedBy>山口 雄二</cp:lastModifiedBy>
  <cp:revision>38</cp:revision>
  <dcterms:created xsi:type="dcterms:W3CDTF">2020-07-24T12:19:42Z</dcterms:created>
  <dcterms:modified xsi:type="dcterms:W3CDTF">2021-02-07T11:44:49Z</dcterms:modified>
</cp:coreProperties>
</file>